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9" r:id="rId4"/>
    <p:sldId id="301" r:id="rId5"/>
    <p:sldId id="302" r:id="rId6"/>
    <p:sldId id="303" r:id="rId7"/>
    <p:sldId id="272" r:id="rId8"/>
    <p:sldId id="307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81A72-8E25-0E41-891C-7C8E0ECE747D}" type="datetimeFigureOut">
              <a:rPr lang="da-DK" smtClean="0"/>
              <a:t>19.03.2024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3478F-D80C-8B49-894E-A219EC123D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01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44F5-AEF4-40FC-9FA7-1F4DD88AA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2B97D-8F27-4BB5-8F5B-42392DB41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05A3-FFCF-4CEA-B517-2D8BEFA0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8BB7-C103-41BB-9050-167C58F1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405B1-D6B8-470E-8F14-A942C4E1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756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0281-2275-4759-9BCE-53B49D09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87DFF-53A0-4756-BB08-3E281DEE9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4C8B-684E-424D-B4E3-A1866ED9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B82A-86C3-4A29-92D6-958C15CF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FD82E-30EE-4C65-8DA5-B8A4DA37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743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11BD5-F84D-4502-B389-19132C6C2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B8F0D-77A7-4906-931A-71F905F76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3156-AF15-4A46-B7FA-2927E4CB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1E4A-4F17-4513-8C4E-6A0C46A8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34C5-C323-4D7A-8F78-BE52ACA4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170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C9B7-C2E9-4851-ABA6-C0AD9287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85EE-DBC2-487D-A926-DC1C0D85E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F85C-0B7B-4235-B731-5357188B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9216-C87B-4AB0-B848-9187F4DD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5EF8-1917-422F-B97D-18ED59D9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8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4982-D30A-4346-A953-83DA02AC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D7B8-BE23-4E68-91CF-3BFDB881A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2A90-8825-4FF1-80ED-1D086441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3217-3AE3-4B1C-80E9-73898535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C1EB7-6C5F-4991-AC80-B5A6FF3F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72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816B-7CA1-4EC4-8CE8-2164C7D3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DFCED-8DB7-410C-B996-5FE4C350D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23AF3-881D-40D5-8A88-4D5E0F392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583A9-7339-4232-AABC-D97FE2C6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D0B9-7BCC-426E-A0C4-0C3398DD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B6941-78C1-4436-AA10-7B70B410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40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418A-9C31-448D-B8AD-4C1CCFA3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D9EA6-0914-4A13-8853-0579D81A4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B152E-938A-483F-A6DC-4CBEDC9F8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B538A-4298-460D-A0A7-22F02BC46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CDC97-A411-4715-A377-6825E9EB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1EB94-ABAB-425E-BCCB-AB7AAA02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EEDCE-5588-4416-8B54-B85F2CB9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3B675-081F-4077-A323-813B3254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768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69BB-2518-4864-8A88-4F8CE4FB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D994B-7287-40AD-A450-8A167477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79F65-AFD7-47A2-B4EA-AF51ABA4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1C73F-BBA2-4F0A-9472-D4283386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5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26420-489B-423B-B68E-FF664DF0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3D877-8A83-45C8-AC14-D3E0A7FF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92449-EF99-48F5-9E71-7A6E58CB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52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E522-E7A5-4394-A856-1FD8E8AF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2129-46F3-4701-804D-EE48FF29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AEC35-F32C-4BD0-A1CA-5735FCA71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B202B-53E6-4D6E-93BF-1B1171D8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6FB19-1768-40AF-9C2B-2AD4CEF6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B66F2-EE74-4504-B059-940BA774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331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FB6F-480B-4711-80DD-0C385712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F13AC-A582-433B-87D1-FE1F6339E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B20BE-8037-4A6A-987E-37B8B181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1AD78-419F-45E9-B727-A590A157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05D04-C467-46FC-9DD9-DE0BA887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5B88E-02DC-43D1-9A59-FB145880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5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26949-4CAB-4AD6-B5AD-C24CC2A7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6415-C898-48DB-9ED4-65CACAA3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E0BAF-D0DE-4D8A-BA5A-CC659C20A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3C19-E0F5-4D35-B9CD-6751BE2330A8}" type="datetimeFigureOut">
              <a:rPr lang="x-none" smtClean="0"/>
              <a:t>19.03.2024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B3E0-E8F0-47B7-89F7-F65AE5C09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0F4E-8540-4E89-9349-93A1A413F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DF4A-FACA-4D90-9E10-BB5B124155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58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74EB25-4325-423C-9576-305E25D9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591800" cy="3859801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br>
              <a:rPr lang="da-DK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 </a:t>
            </a:r>
            <a:r>
              <a:rPr lang="da-DK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måde skal vi dø</a:t>
            </a:r>
            <a:br>
              <a:rPr lang="da-DK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Hvordan finder vi styrke </a:t>
            </a:r>
            <a:r>
              <a:rPr lang="da-DK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magtesløsheden?</a:t>
            </a:r>
            <a:br>
              <a:rPr lang="da-DK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Ældrekonferencen Horsens den 19. marts 2024</a:t>
            </a:r>
            <a:br>
              <a:rPr lang="da-DK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Hospitalspræst Lotte Mørk  </a:t>
            </a:r>
            <a:endParaRPr lang="x-none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3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319AA-C5F2-468A-8A92-7B04BAE5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05" y="405866"/>
            <a:ext cx="3775770" cy="60462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7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643C-031A-4800-AEC6-58D3F3A9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0"/>
            <a:ext cx="10515600" cy="1325563"/>
          </a:xfrm>
        </p:spPr>
        <p:txBody>
          <a:bodyPr>
            <a:normAutofit/>
          </a:bodyPr>
          <a:lstStyle/>
          <a:p>
            <a:r>
              <a:rPr lang="da-DK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På en måde skal </a:t>
            </a:r>
            <a:r>
              <a:rPr lang="da-DK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da-DK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dø …</a:t>
            </a:r>
            <a:endParaRPr lang="x-none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B19EE-9BB3-48C8-B7D8-26D846CC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481012"/>
            <a:ext cx="4743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154AD-46D8-4D6B-A5C1-C14CBA9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5099051"/>
            <a:ext cx="8315324" cy="1073150"/>
          </a:xfrm>
        </p:spPr>
        <p:txBody>
          <a:bodyPr>
            <a:noAutofit/>
          </a:bodyPr>
          <a:lstStyle/>
          <a:p>
            <a:r>
              <a:rPr lang="da-DK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Død</a:t>
            </a:r>
            <a:r>
              <a:rPr lang="da-DK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9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154AD-46D8-4D6B-A5C1-C14CBA9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5099051"/>
            <a:ext cx="8315324" cy="1073150"/>
          </a:xfrm>
        </p:spPr>
        <p:txBody>
          <a:bodyPr>
            <a:noAutofit/>
          </a:bodyPr>
          <a:lstStyle/>
          <a:p>
            <a:r>
              <a:rPr lang="da-DK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Metaforik</a:t>
            </a:r>
            <a:endParaRPr lang="x-none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0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154AD-46D8-4D6B-A5C1-C14CBA9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5099051"/>
            <a:ext cx="8315324" cy="1073150"/>
          </a:xfrm>
        </p:spPr>
        <p:txBody>
          <a:bodyPr>
            <a:normAutofit fontScale="90000"/>
          </a:bodyPr>
          <a:lstStyle/>
          <a:p>
            <a:r>
              <a:rPr lang="da-DK" sz="10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Behandling</a:t>
            </a:r>
            <a:r>
              <a:rPr lang="da-DK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3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154AD-46D8-4D6B-A5C1-C14CBA9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5099051"/>
            <a:ext cx="8315324" cy="1073150"/>
          </a:xfrm>
        </p:spPr>
        <p:txBody>
          <a:bodyPr>
            <a:noAutofit/>
          </a:bodyPr>
          <a:lstStyle/>
          <a:p>
            <a:pPr algn="r"/>
            <a:r>
              <a:rPr lang="da-DK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Meningen med det hele…</a:t>
            </a:r>
            <a:endParaRPr lang="x-non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4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154AD-46D8-4D6B-A5C1-C14CBA9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5099051"/>
            <a:ext cx="8315324" cy="1073150"/>
          </a:xfrm>
        </p:spPr>
        <p:txBody>
          <a:bodyPr>
            <a:noAutofit/>
          </a:bodyPr>
          <a:lstStyle/>
          <a:p>
            <a:r>
              <a:rPr lang="da-DK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Blikket ud! </a:t>
            </a:r>
            <a:endParaRPr lang="x-none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47</Words>
  <Application>Microsoft Macintosh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På en måde skal vi dø Hvordan finder vi styrke i magtesløsheden?   Ældrekonferencen Horsens den 19. marts 2024 Hospitalspræst Lotte Mørk  </vt:lpstr>
      <vt:lpstr>PowerPoint-præsentation</vt:lpstr>
      <vt:lpstr>På en måde skal DU dø …</vt:lpstr>
      <vt:lpstr>Død </vt:lpstr>
      <vt:lpstr>Metaforik</vt:lpstr>
      <vt:lpstr>Behandling </vt:lpstr>
      <vt:lpstr>Meningen med det hele…</vt:lpstr>
      <vt:lpstr>Blikket ud!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 en måde</dc:title>
  <dc:creator>Jan Dorvil</dc:creator>
  <cp:lastModifiedBy>Mørk Mørk</cp:lastModifiedBy>
  <cp:revision>75</cp:revision>
  <dcterms:created xsi:type="dcterms:W3CDTF">2018-02-04T20:10:27Z</dcterms:created>
  <dcterms:modified xsi:type="dcterms:W3CDTF">2024-03-19T06:23:13Z</dcterms:modified>
</cp:coreProperties>
</file>