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15" r:id="rId5"/>
    <p:sldMasterId id="2147483741" r:id="rId6"/>
  </p:sldMasterIdLst>
  <p:notesMasterIdLst>
    <p:notesMasterId r:id="rId20"/>
  </p:notesMasterIdLst>
  <p:handoutMasterIdLst>
    <p:handoutMasterId r:id="rId21"/>
  </p:handoutMasterIdLst>
  <p:sldIdLst>
    <p:sldId id="258" r:id="rId7"/>
    <p:sldId id="262" r:id="rId8"/>
    <p:sldId id="260" r:id="rId9"/>
    <p:sldId id="259" r:id="rId10"/>
    <p:sldId id="263" r:id="rId11"/>
    <p:sldId id="284" r:id="rId12"/>
    <p:sldId id="285" r:id="rId13"/>
    <p:sldId id="286" r:id="rId14"/>
    <p:sldId id="287" r:id="rId15"/>
    <p:sldId id="288" r:id="rId16"/>
    <p:sldId id="289" r:id="rId17"/>
    <p:sldId id="290" r:id="rId18"/>
    <p:sldId id="291"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71836-D09B-8B78-5045-A29DE6E6469C}" name="Camilla Meyer" initials="CM" userId="S::anne.camilla.meyer@koege.dk::e0fc027a-f077-47e2-8ea2-09008d0021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3C65"/>
    <a:srgbClr val="8C8C8C"/>
    <a:srgbClr val="915686"/>
    <a:srgbClr val="7A054A"/>
    <a:srgbClr val="00B9F2"/>
    <a:srgbClr val="B88CA3"/>
    <a:srgbClr val="FAD8E0"/>
    <a:srgbClr val="666666"/>
    <a:srgbClr val="868686"/>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751" autoAdjust="0"/>
  </p:normalViewPr>
  <p:slideViewPr>
    <p:cSldViewPr snapToGrid="0">
      <p:cViewPr varScale="1">
        <p:scale>
          <a:sx n="67" d="100"/>
          <a:sy n="67" d="100"/>
        </p:scale>
        <p:origin x="60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903FD-436C-4985-83C8-0B3BF5ED1063}" type="doc">
      <dgm:prSet loTypeId="urn:microsoft.com/office/officeart/2005/8/layout/bProcess4" loCatId="process" qsTypeId="urn:microsoft.com/office/officeart/2005/8/quickstyle/simple5" qsCatId="simple" csTypeId="urn:microsoft.com/office/officeart/2005/8/colors/accent3_4" csCatId="accent3"/>
      <dgm:spPr/>
      <dgm:t>
        <a:bodyPr/>
        <a:lstStyle/>
        <a:p>
          <a:endParaRPr lang="da-DK"/>
        </a:p>
      </dgm:t>
    </dgm:pt>
    <dgm:pt modelId="{9D60C761-2B5B-44A0-A7DE-7F0D82FFFB03}">
      <dgm:prSet/>
      <dgm:spPr/>
      <dgm:t>
        <a:bodyPr/>
        <a:lstStyle/>
        <a:p>
          <a:r>
            <a:rPr lang="da-DK" dirty="0"/>
            <a:t>Teamleder der ”passer” Nørremarkens plejehjem ved ledervakance modtager en telefonisk henvendelse fra TV2-journalist </a:t>
          </a:r>
        </a:p>
      </dgm:t>
    </dgm:pt>
    <dgm:pt modelId="{FF3619FE-F140-4811-A5AD-6A0126A94DED}" type="parTrans" cxnId="{1873E68C-AB24-48E7-9A23-3AFF335EF64B}">
      <dgm:prSet/>
      <dgm:spPr/>
      <dgm:t>
        <a:bodyPr/>
        <a:lstStyle/>
        <a:p>
          <a:endParaRPr lang="da-DK"/>
        </a:p>
      </dgm:t>
    </dgm:pt>
    <dgm:pt modelId="{76E75C60-E083-4580-8A87-C8EE13D1325A}" type="sibTrans" cxnId="{1873E68C-AB24-48E7-9A23-3AFF335EF64B}">
      <dgm:prSet/>
      <dgm:spPr/>
      <dgm:t>
        <a:bodyPr/>
        <a:lstStyle/>
        <a:p>
          <a:endParaRPr lang="da-DK"/>
        </a:p>
      </dgm:t>
    </dgm:pt>
    <dgm:pt modelId="{3EFD0E67-9D6C-43E2-9254-01EF42748DF5}">
      <dgm:prSet/>
      <dgm:spPr/>
      <dgm:t>
        <a:bodyPr/>
        <a:lstStyle/>
        <a:p>
          <a:r>
            <a:rPr lang="da-DK"/>
            <a:t>Journalisten varsler en snarlig dokumentarudsendelse om et plejehjem i Køge</a:t>
          </a:r>
        </a:p>
      </dgm:t>
    </dgm:pt>
    <dgm:pt modelId="{148D46FE-F1A1-4DFD-AB8B-CC77D006343B}" type="parTrans" cxnId="{05D746B6-C309-40A8-B24B-806342204FF0}">
      <dgm:prSet/>
      <dgm:spPr/>
      <dgm:t>
        <a:bodyPr/>
        <a:lstStyle/>
        <a:p>
          <a:endParaRPr lang="da-DK"/>
        </a:p>
      </dgm:t>
    </dgm:pt>
    <dgm:pt modelId="{7EEA6CD7-26B9-45B1-9117-6457E1B946D3}" type="sibTrans" cxnId="{05D746B6-C309-40A8-B24B-806342204FF0}">
      <dgm:prSet/>
      <dgm:spPr/>
      <dgm:t>
        <a:bodyPr/>
        <a:lstStyle/>
        <a:p>
          <a:endParaRPr lang="da-DK"/>
        </a:p>
      </dgm:t>
    </dgm:pt>
    <dgm:pt modelId="{EB1F356A-A11F-4FB5-ABC2-A59AE7FD35CC}">
      <dgm:prSet/>
      <dgm:spPr/>
      <dgm:t>
        <a:bodyPr/>
        <a:lstStyle/>
        <a:p>
          <a:r>
            <a:rPr lang="da-DK"/>
            <a:t>Fortæller om en ansat sommervikar der er deres journalist </a:t>
          </a:r>
        </a:p>
      </dgm:t>
    </dgm:pt>
    <dgm:pt modelId="{8D2DE219-B6B5-4ECE-A1C0-C45FE4F0E175}" type="parTrans" cxnId="{7247EA17-E03E-44CB-B837-B0111B2A9D3B}">
      <dgm:prSet/>
      <dgm:spPr/>
      <dgm:t>
        <a:bodyPr/>
        <a:lstStyle/>
        <a:p>
          <a:endParaRPr lang="da-DK"/>
        </a:p>
      </dgm:t>
    </dgm:pt>
    <dgm:pt modelId="{7BDAC492-94E7-4EE1-B176-5D71D3703A63}" type="sibTrans" cxnId="{7247EA17-E03E-44CB-B837-B0111B2A9D3B}">
      <dgm:prSet/>
      <dgm:spPr/>
      <dgm:t>
        <a:bodyPr/>
        <a:lstStyle/>
        <a:p>
          <a:endParaRPr lang="da-DK"/>
        </a:p>
      </dgm:t>
    </dgm:pt>
    <dgm:pt modelId="{60F96949-07C6-4968-B865-E21EF1245359}">
      <dgm:prSet/>
      <dgm:spPr/>
      <dgm:t>
        <a:bodyPr/>
        <a:lstStyle/>
        <a:p>
          <a:r>
            <a:rPr lang="da-DK" dirty="0"/>
            <a:t>Journalist har med en af vores medarbejdere foretaget hemmelige lyd- og billedoptagelser på plejehjemmet</a:t>
          </a:r>
        </a:p>
      </dgm:t>
    </dgm:pt>
    <dgm:pt modelId="{0C0728EA-E3C9-432B-B4F9-667C0CB0F935}" type="parTrans" cxnId="{28E03E0C-D6A0-4590-9755-8E926F3BEAD4}">
      <dgm:prSet/>
      <dgm:spPr/>
      <dgm:t>
        <a:bodyPr/>
        <a:lstStyle/>
        <a:p>
          <a:endParaRPr lang="da-DK"/>
        </a:p>
      </dgm:t>
    </dgm:pt>
    <dgm:pt modelId="{E7ACCD12-4240-4A4F-BE36-A9013718E4AB}" type="sibTrans" cxnId="{28E03E0C-D6A0-4590-9755-8E926F3BEAD4}">
      <dgm:prSet/>
      <dgm:spPr/>
      <dgm:t>
        <a:bodyPr/>
        <a:lstStyle/>
        <a:p>
          <a:endParaRPr lang="da-DK"/>
        </a:p>
      </dgm:t>
    </dgm:pt>
    <dgm:pt modelId="{90AFA640-8A27-4C15-92B9-CD535E2C2E4E}">
      <dgm:prSet/>
      <dgm:spPr/>
      <dgm:t>
        <a:bodyPr/>
        <a:lstStyle/>
        <a:p>
          <a:r>
            <a:rPr lang="da-DK" dirty="0"/>
            <a:t>Fortæller at der optagelserne viser kritisable forhold </a:t>
          </a:r>
        </a:p>
      </dgm:t>
    </dgm:pt>
    <dgm:pt modelId="{33444E83-2F4D-47EB-A69B-25BCAB61B1AB}" type="parTrans" cxnId="{477C4034-8FDA-4679-A3AC-27E183DD10B6}">
      <dgm:prSet/>
      <dgm:spPr/>
      <dgm:t>
        <a:bodyPr/>
        <a:lstStyle/>
        <a:p>
          <a:endParaRPr lang="da-DK"/>
        </a:p>
      </dgm:t>
    </dgm:pt>
    <dgm:pt modelId="{B7BA0B8E-75B8-4EAD-B81A-0D0A0DA961B7}" type="sibTrans" cxnId="{477C4034-8FDA-4679-A3AC-27E183DD10B6}">
      <dgm:prSet/>
      <dgm:spPr/>
      <dgm:t>
        <a:bodyPr/>
        <a:lstStyle/>
        <a:p>
          <a:endParaRPr lang="da-DK"/>
        </a:p>
      </dgm:t>
    </dgm:pt>
    <dgm:pt modelId="{A50DB143-8278-452C-974A-2999A44379EB}">
      <dgm:prSet/>
      <dgm:spPr/>
      <dgm:t>
        <a:bodyPr/>
        <a:lstStyle/>
        <a:p>
          <a:r>
            <a:rPr lang="da-DK"/>
            <a:t>Ønsker lederens udtalelser </a:t>
          </a:r>
        </a:p>
      </dgm:t>
    </dgm:pt>
    <dgm:pt modelId="{EEACA2AE-7245-4BBB-994C-0C34DDE403AB}" type="parTrans" cxnId="{5A3C31F2-5C4A-4753-BD42-4519F969DCB0}">
      <dgm:prSet/>
      <dgm:spPr/>
      <dgm:t>
        <a:bodyPr/>
        <a:lstStyle/>
        <a:p>
          <a:endParaRPr lang="da-DK"/>
        </a:p>
      </dgm:t>
    </dgm:pt>
    <dgm:pt modelId="{0C2DCE6C-C1DA-4AAC-9511-8FAA791A17C3}" type="sibTrans" cxnId="{5A3C31F2-5C4A-4753-BD42-4519F969DCB0}">
      <dgm:prSet/>
      <dgm:spPr/>
      <dgm:t>
        <a:bodyPr/>
        <a:lstStyle/>
        <a:p>
          <a:endParaRPr lang="da-DK"/>
        </a:p>
      </dgm:t>
    </dgm:pt>
    <dgm:pt modelId="{8FAF45AE-8289-42A7-941D-812271703A9F}">
      <dgm:prSet/>
      <dgm:spPr/>
      <dgm:t>
        <a:bodyPr/>
        <a:lstStyle/>
        <a:p>
          <a:r>
            <a:rPr lang="da-DK"/>
            <a:t>Teamleder afslår, henviser til egen leder og kontakter derpå egen leder</a:t>
          </a:r>
        </a:p>
      </dgm:t>
    </dgm:pt>
    <dgm:pt modelId="{2A9F7CC2-BF1D-4273-A282-973084F93DFB}" type="parTrans" cxnId="{C3FCB293-EC30-4460-B406-9E090ADDEB2D}">
      <dgm:prSet/>
      <dgm:spPr/>
      <dgm:t>
        <a:bodyPr/>
        <a:lstStyle/>
        <a:p>
          <a:endParaRPr lang="da-DK"/>
        </a:p>
      </dgm:t>
    </dgm:pt>
    <dgm:pt modelId="{95CA3FC2-D3D5-4262-8605-90D8F3775974}" type="sibTrans" cxnId="{C3FCB293-EC30-4460-B406-9E090ADDEB2D}">
      <dgm:prSet/>
      <dgm:spPr/>
      <dgm:t>
        <a:bodyPr/>
        <a:lstStyle/>
        <a:p>
          <a:endParaRPr lang="da-DK"/>
        </a:p>
      </dgm:t>
    </dgm:pt>
    <dgm:pt modelId="{15532CEE-D883-4CD2-A1B2-BEB85AA95DEE}">
      <dgm:prSet/>
      <dgm:spPr/>
      <dgm:t>
        <a:bodyPr/>
        <a:lstStyle/>
        <a:p>
          <a:r>
            <a:rPr lang="da-DK" dirty="0"/>
            <a:t>Leder kontakter omgående chef</a:t>
          </a:r>
        </a:p>
      </dgm:t>
    </dgm:pt>
    <dgm:pt modelId="{59BCAFA6-9059-4B46-A222-378B5F3498F4}" type="parTrans" cxnId="{D6C11186-0C65-4D03-A78A-D5FEE4F27E8A}">
      <dgm:prSet/>
      <dgm:spPr/>
      <dgm:t>
        <a:bodyPr/>
        <a:lstStyle/>
        <a:p>
          <a:endParaRPr lang="da-DK"/>
        </a:p>
      </dgm:t>
    </dgm:pt>
    <dgm:pt modelId="{5AE3DF4B-3B6D-4E91-8732-224BB1735350}" type="sibTrans" cxnId="{D6C11186-0C65-4D03-A78A-D5FEE4F27E8A}">
      <dgm:prSet/>
      <dgm:spPr/>
      <dgm:t>
        <a:bodyPr/>
        <a:lstStyle/>
        <a:p>
          <a:endParaRPr lang="da-DK"/>
        </a:p>
      </dgm:t>
    </dgm:pt>
    <dgm:pt modelId="{7DDB9DA4-673B-4C9C-834B-433212482396}">
      <dgm:prSet/>
      <dgm:spPr/>
      <dgm:t>
        <a:bodyPr/>
        <a:lstStyle/>
        <a:p>
          <a:r>
            <a:rPr lang="da-DK"/>
            <a:t>Chef og leder kontakter omgående Direktør</a:t>
          </a:r>
        </a:p>
      </dgm:t>
    </dgm:pt>
    <dgm:pt modelId="{FB9C84E8-7F57-4154-8FEA-BC6C575FB445}" type="parTrans" cxnId="{92CB9490-CBF0-4EED-85D7-2E9006DAF0D4}">
      <dgm:prSet/>
      <dgm:spPr/>
      <dgm:t>
        <a:bodyPr/>
        <a:lstStyle/>
        <a:p>
          <a:endParaRPr lang="da-DK"/>
        </a:p>
      </dgm:t>
    </dgm:pt>
    <dgm:pt modelId="{942597B9-1BCB-45CE-B88B-57719168CAB8}" type="sibTrans" cxnId="{92CB9490-CBF0-4EED-85D7-2E9006DAF0D4}">
      <dgm:prSet/>
      <dgm:spPr/>
      <dgm:t>
        <a:bodyPr/>
        <a:lstStyle/>
        <a:p>
          <a:endParaRPr lang="da-DK"/>
        </a:p>
      </dgm:t>
    </dgm:pt>
    <dgm:pt modelId="{4CE98D1B-CDEB-4316-8FF0-A99430301E01}">
      <dgm:prSet/>
      <dgm:spPr/>
      <dgm:t>
        <a:bodyPr/>
        <a:lstStyle/>
        <a:p>
          <a:r>
            <a:rPr lang="da-DK" dirty="0"/>
            <a:t>Kriseberedskab nedsættes indenfor 1 time fra første henvendelse fra TV2</a:t>
          </a:r>
        </a:p>
      </dgm:t>
    </dgm:pt>
    <dgm:pt modelId="{D6A50FDD-FEC5-45C8-81AB-6416B2986AD0}" type="parTrans" cxnId="{835C1E59-A4D2-4935-BFFD-0FFF85E7B323}">
      <dgm:prSet/>
      <dgm:spPr/>
      <dgm:t>
        <a:bodyPr/>
        <a:lstStyle/>
        <a:p>
          <a:endParaRPr lang="da-DK"/>
        </a:p>
      </dgm:t>
    </dgm:pt>
    <dgm:pt modelId="{79274D57-5593-46A2-9763-A77BCF26154F}" type="sibTrans" cxnId="{835C1E59-A4D2-4935-BFFD-0FFF85E7B323}">
      <dgm:prSet/>
      <dgm:spPr/>
      <dgm:t>
        <a:bodyPr/>
        <a:lstStyle/>
        <a:p>
          <a:endParaRPr lang="da-DK"/>
        </a:p>
      </dgm:t>
    </dgm:pt>
    <dgm:pt modelId="{D7F5D7CE-48D1-4F90-AC54-4E7B70676C52}" type="pres">
      <dgm:prSet presAssocID="{082903FD-436C-4985-83C8-0B3BF5ED1063}" presName="Name0" presStyleCnt="0">
        <dgm:presLayoutVars>
          <dgm:dir/>
          <dgm:resizeHandles/>
        </dgm:presLayoutVars>
      </dgm:prSet>
      <dgm:spPr/>
    </dgm:pt>
    <dgm:pt modelId="{9AFB4356-87F0-4778-8A17-AAE5E0A0D749}" type="pres">
      <dgm:prSet presAssocID="{9D60C761-2B5B-44A0-A7DE-7F0D82FFFB03}" presName="compNode" presStyleCnt="0"/>
      <dgm:spPr/>
    </dgm:pt>
    <dgm:pt modelId="{00A228A3-D590-4350-8ECD-DADB458646F7}" type="pres">
      <dgm:prSet presAssocID="{9D60C761-2B5B-44A0-A7DE-7F0D82FFFB03}" presName="dummyConnPt" presStyleCnt="0"/>
      <dgm:spPr/>
    </dgm:pt>
    <dgm:pt modelId="{46874768-5879-4F43-9A1D-4AA192817404}" type="pres">
      <dgm:prSet presAssocID="{9D60C761-2B5B-44A0-A7DE-7F0D82FFFB03}" presName="node" presStyleLbl="node1" presStyleIdx="0" presStyleCnt="10">
        <dgm:presLayoutVars>
          <dgm:bulletEnabled val="1"/>
        </dgm:presLayoutVars>
      </dgm:prSet>
      <dgm:spPr/>
    </dgm:pt>
    <dgm:pt modelId="{8053D45F-E06F-4EE8-B8E9-69C5D0076470}" type="pres">
      <dgm:prSet presAssocID="{76E75C60-E083-4580-8A87-C8EE13D1325A}" presName="sibTrans" presStyleLbl="bgSibTrans2D1" presStyleIdx="0" presStyleCnt="9"/>
      <dgm:spPr/>
    </dgm:pt>
    <dgm:pt modelId="{5F9D493C-1E2D-49F1-A750-337853759745}" type="pres">
      <dgm:prSet presAssocID="{3EFD0E67-9D6C-43E2-9254-01EF42748DF5}" presName="compNode" presStyleCnt="0"/>
      <dgm:spPr/>
    </dgm:pt>
    <dgm:pt modelId="{407FA6F7-57F4-4D9E-B678-5AF3C9C1D9D2}" type="pres">
      <dgm:prSet presAssocID="{3EFD0E67-9D6C-43E2-9254-01EF42748DF5}" presName="dummyConnPt" presStyleCnt="0"/>
      <dgm:spPr/>
    </dgm:pt>
    <dgm:pt modelId="{8A1C1CE1-FADD-47CA-A4C1-7035704AA707}" type="pres">
      <dgm:prSet presAssocID="{3EFD0E67-9D6C-43E2-9254-01EF42748DF5}" presName="node" presStyleLbl="node1" presStyleIdx="1" presStyleCnt="10">
        <dgm:presLayoutVars>
          <dgm:bulletEnabled val="1"/>
        </dgm:presLayoutVars>
      </dgm:prSet>
      <dgm:spPr/>
    </dgm:pt>
    <dgm:pt modelId="{6A9B23F6-BC66-47E0-B517-F04793221C20}" type="pres">
      <dgm:prSet presAssocID="{7EEA6CD7-26B9-45B1-9117-6457E1B946D3}" presName="sibTrans" presStyleLbl="bgSibTrans2D1" presStyleIdx="1" presStyleCnt="9"/>
      <dgm:spPr/>
    </dgm:pt>
    <dgm:pt modelId="{4AD79A3C-4D6B-420F-AFC9-9B37C53132DD}" type="pres">
      <dgm:prSet presAssocID="{EB1F356A-A11F-4FB5-ABC2-A59AE7FD35CC}" presName="compNode" presStyleCnt="0"/>
      <dgm:spPr/>
    </dgm:pt>
    <dgm:pt modelId="{B489117A-06A9-436B-8ACF-D65AD9A00A3E}" type="pres">
      <dgm:prSet presAssocID="{EB1F356A-A11F-4FB5-ABC2-A59AE7FD35CC}" presName="dummyConnPt" presStyleCnt="0"/>
      <dgm:spPr/>
    </dgm:pt>
    <dgm:pt modelId="{281E9D95-F072-43CE-9CC3-DDB5794F052A}" type="pres">
      <dgm:prSet presAssocID="{EB1F356A-A11F-4FB5-ABC2-A59AE7FD35CC}" presName="node" presStyleLbl="node1" presStyleIdx="2" presStyleCnt="10">
        <dgm:presLayoutVars>
          <dgm:bulletEnabled val="1"/>
        </dgm:presLayoutVars>
      </dgm:prSet>
      <dgm:spPr/>
    </dgm:pt>
    <dgm:pt modelId="{ECF94204-279A-4BD6-98DA-8DC0D197BEB6}" type="pres">
      <dgm:prSet presAssocID="{7BDAC492-94E7-4EE1-B176-5D71D3703A63}" presName="sibTrans" presStyleLbl="bgSibTrans2D1" presStyleIdx="2" presStyleCnt="9"/>
      <dgm:spPr/>
    </dgm:pt>
    <dgm:pt modelId="{BB15A725-898D-4C75-9926-25F81303417C}" type="pres">
      <dgm:prSet presAssocID="{60F96949-07C6-4968-B865-E21EF1245359}" presName="compNode" presStyleCnt="0"/>
      <dgm:spPr/>
    </dgm:pt>
    <dgm:pt modelId="{CDA41407-3828-4643-9133-24C554E4EA03}" type="pres">
      <dgm:prSet presAssocID="{60F96949-07C6-4968-B865-E21EF1245359}" presName="dummyConnPt" presStyleCnt="0"/>
      <dgm:spPr/>
    </dgm:pt>
    <dgm:pt modelId="{F4A1DD71-D367-4A13-B0AB-E7F61A1A17EA}" type="pres">
      <dgm:prSet presAssocID="{60F96949-07C6-4968-B865-E21EF1245359}" presName="node" presStyleLbl="node1" presStyleIdx="3" presStyleCnt="10" custLinFactNeighborX="38" custLinFactNeighborY="-6137">
        <dgm:presLayoutVars>
          <dgm:bulletEnabled val="1"/>
        </dgm:presLayoutVars>
      </dgm:prSet>
      <dgm:spPr/>
    </dgm:pt>
    <dgm:pt modelId="{E9CCAC56-DB09-4C5E-91AA-7AD9532930D3}" type="pres">
      <dgm:prSet presAssocID="{E7ACCD12-4240-4A4F-BE36-A9013718E4AB}" presName="sibTrans" presStyleLbl="bgSibTrans2D1" presStyleIdx="3" presStyleCnt="9"/>
      <dgm:spPr/>
    </dgm:pt>
    <dgm:pt modelId="{FF5BCC37-7FE2-43DA-A5CE-C6F414D90E54}" type="pres">
      <dgm:prSet presAssocID="{90AFA640-8A27-4C15-92B9-CD535E2C2E4E}" presName="compNode" presStyleCnt="0"/>
      <dgm:spPr/>
    </dgm:pt>
    <dgm:pt modelId="{F46A486A-F0F0-4463-B814-4D3C0C81DAA8}" type="pres">
      <dgm:prSet presAssocID="{90AFA640-8A27-4C15-92B9-CD535E2C2E4E}" presName="dummyConnPt" presStyleCnt="0"/>
      <dgm:spPr/>
    </dgm:pt>
    <dgm:pt modelId="{0B62BEBD-238E-4821-BE14-D4EC455D33FC}" type="pres">
      <dgm:prSet presAssocID="{90AFA640-8A27-4C15-92B9-CD535E2C2E4E}" presName="node" presStyleLbl="node1" presStyleIdx="4" presStyleCnt="10" custLinFactNeighborX="-449" custLinFactNeighborY="-8097">
        <dgm:presLayoutVars>
          <dgm:bulletEnabled val="1"/>
        </dgm:presLayoutVars>
      </dgm:prSet>
      <dgm:spPr/>
    </dgm:pt>
    <dgm:pt modelId="{7BF262A5-8AD2-4B26-91DD-6E5C20AF1747}" type="pres">
      <dgm:prSet presAssocID="{B7BA0B8E-75B8-4EAD-B81A-0D0A0DA961B7}" presName="sibTrans" presStyleLbl="bgSibTrans2D1" presStyleIdx="4" presStyleCnt="9"/>
      <dgm:spPr/>
    </dgm:pt>
    <dgm:pt modelId="{603CE2E1-264C-4943-93DE-14CB3F51D883}" type="pres">
      <dgm:prSet presAssocID="{A50DB143-8278-452C-974A-2999A44379EB}" presName="compNode" presStyleCnt="0"/>
      <dgm:spPr/>
    </dgm:pt>
    <dgm:pt modelId="{3D6F34AF-0398-4BE6-AF67-32D6C5D798B9}" type="pres">
      <dgm:prSet presAssocID="{A50DB143-8278-452C-974A-2999A44379EB}" presName="dummyConnPt" presStyleCnt="0"/>
      <dgm:spPr/>
    </dgm:pt>
    <dgm:pt modelId="{63D5A6A8-22ED-4DAD-AD4E-53BF016C40BE}" type="pres">
      <dgm:prSet presAssocID="{A50DB143-8278-452C-974A-2999A44379EB}" presName="node" presStyleLbl="node1" presStyleIdx="5" presStyleCnt="10" custLinFactNeighborX="-640" custLinFactNeighborY="-3243">
        <dgm:presLayoutVars>
          <dgm:bulletEnabled val="1"/>
        </dgm:presLayoutVars>
      </dgm:prSet>
      <dgm:spPr/>
    </dgm:pt>
    <dgm:pt modelId="{AAE8AAEC-54DA-43A6-A9F1-852E15801F22}" type="pres">
      <dgm:prSet presAssocID="{0C2DCE6C-C1DA-4AAC-9511-8FAA791A17C3}" presName="sibTrans" presStyleLbl="bgSibTrans2D1" presStyleIdx="5" presStyleCnt="9"/>
      <dgm:spPr/>
    </dgm:pt>
    <dgm:pt modelId="{D0677F97-7874-4B3E-8835-092A38507185}" type="pres">
      <dgm:prSet presAssocID="{8FAF45AE-8289-42A7-941D-812271703A9F}" presName="compNode" presStyleCnt="0"/>
      <dgm:spPr/>
    </dgm:pt>
    <dgm:pt modelId="{613E95A1-761F-44D2-A942-ABED4B1C3DB3}" type="pres">
      <dgm:prSet presAssocID="{8FAF45AE-8289-42A7-941D-812271703A9F}" presName="dummyConnPt" presStyleCnt="0"/>
      <dgm:spPr/>
    </dgm:pt>
    <dgm:pt modelId="{099CE51E-03CE-4A5A-A50F-0A24E1EEF5BC}" type="pres">
      <dgm:prSet presAssocID="{8FAF45AE-8289-42A7-941D-812271703A9F}" presName="node" presStyleLbl="node1" presStyleIdx="6" presStyleCnt="10">
        <dgm:presLayoutVars>
          <dgm:bulletEnabled val="1"/>
        </dgm:presLayoutVars>
      </dgm:prSet>
      <dgm:spPr/>
    </dgm:pt>
    <dgm:pt modelId="{1C7A4844-1EB8-49F2-A378-0475BCEFF8D3}" type="pres">
      <dgm:prSet presAssocID="{95CA3FC2-D3D5-4262-8605-90D8F3775974}" presName="sibTrans" presStyleLbl="bgSibTrans2D1" presStyleIdx="6" presStyleCnt="9"/>
      <dgm:spPr/>
    </dgm:pt>
    <dgm:pt modelId="{A14C5036-19E2-4A39-ADCD-C9776F8FAEBC}" type="pres">
      <dgm:prSet presAssocID="{15532CEE-D883-4CD2-A1B2-BEB85AA95DEE}" presName="compNode" presStyleCnt="0"/>
      <dgm:spPr/>
    </dgm:pt>
    <dgm:pt modelId="{9131065F-E477-4F03-A8E4-5A23DE708ED7}" type="pres">
      <dgm:prSet presAssocID="{15532CEE-D883-4CD2-A1B2-BEB85AA95DEE}" presName="dummyConnPt" presStyleCnt="0"/>
      <dgm:spPr/>
    </dgm:pt>
    <dgm:pt modelId="{34A241FF-35A4-4060-9AE6-B2E31A79C4B7}" type="pres">
      <dgm:prSet presAssocID="{15532CEE-D883-4CD2-A1B2-BEB85AA95DEE}" presName="node" presStyleLbl="node1" presStyleIdx="7" presStyleCnt="10">
        <dgm:presLayoutVars>
          <dgm:bulletEnabled val="1"/>
        </dgm:presLayoutVars>
      </dgm:prSet>
      <dgm:spPr/>
    </dgm:pt>
    <dgm:pt modelId="{54202B4E-FC10-456C-951A-B0D7F1C7F53C}" type="pres">
      <dgm:prSet presAssocID="{5AE3DF4B-3B6D-4E91-8732-224BB1735350}" presName="sibTrans" presStyleLbl="bgSibTrans2D1" presStyleIdx="7" presStyleCnt="9"/>
      <dgm:spPr/>
    </dgm:pt>
    <dgm:pt modelId="{AB8D96C3-AF0E-418F-9897-7165609DE929}" type="pres">
      <dgm:prSet presAssocID="{7DDB9DA4-673B-4C9C-834B-433212482396}" presName="compNode" presStyleCnt="0"/>
      <dgm:spPr/>
    </dgm:pt>
    <dgm:pt modelId="{C71E9F14-596D-4567-8596-80B6EA1E5E94}" type="pres">
      <dgm:prSet presAssocID="{7DDB9DA4-673B-4C9C-834B-433212482396}" presName="dummyConnPt" presStyleCnt="0"/>
      <dgm:spPr/>
    </dgm:pt>
    <dgm:pt modelId="{D108D902-7E93-4707-9601-67E040E1CD97}" type="pres">
      <dgm:prSet presAssocID="{7DDB9DA4-673B-4C9C-834B-433212482396}" presName="node" presStyleLbl="node1" presStyleIdx="8" presStyleCnt="10">
        <dgm:presLayoutVars>
          <dgm:bulletEnabled val="1"/>
        </dgm:presLayoutVars>
      </dgm:prSet>
      <dgm:spPr/>
    </dgm:pt>
    <dgm:pt modelId="{D227AE5B-E779-4726-9663-511F5A1504AA}" type="pres">
      <dgm:prSet presAssocID="{942597B9-1BCB-45CE-B88B-57719168CAB8}" presName="sibTrans" presStyleLbl="bgSibTrans2D1" presStyleIdx="8" presStyleCnt="9"/>
      <dgm:spPr/>
    </dgm:pt>
    <dgm:pt modelId="{BDF233F0-55FC-493F-B237-E6DCE4D0A384}" type="pres">
      <dgm:prSet presAssocID="{4CE98D1B-CDEB-4316-8FF0-A99430301E01}" presName="compNode" presStyleCnt="0"/>
      <dgm:spPr/>
    </dgm:pt>
    <dgm:pt modelId="{AEEC7764-E91C-44ED-A5FD-C021CD2EE0F7}" type="pres">
      <dgm:prSet presAssocID="{4CE98D1B-CDEB-4316-8FF0-A99430301E01}" presName="dummyConnPt" presStyleCnt="0"/>
      <dgm:spPr/>
    </dgm:pt>
    <dgm:pt modelId="{0B4353C8-5FAE-49E5-8210-C9048778F9E1}" type="pres">
      <dgm:prSet presAssocID="{4CE98D1B-CDEB-4316-8FF0-A99430301E01}" presName="node" presStyleLbl="node1" presStyleIdx="9" presStyleCnt="10" custLinFactX="23138" custLinFactY="-24403" custLinFactNeighborX="100000" custLinFactNeighborY="-100000">
        <dgm:presLayoutVars>
          <dgm:bulletEnabled val="1"/>
        </dgm:presLayoutVars>
      </dgm:prSet>
      <dgm:spPr/>
    </dgm:pt>
  </dgm:ptLst>
  <dgm:cxnLst>
    <dgm:cxn modelId="{28E03E0C-D6A0-4590-9755-8E926F3BEAD4}" srcId="{082903FD-436C-4985-83C8-0B3BF5ED1063}" destId="{60F96949-07C6-4968-B865-E21EF1245359}" srcOrd="3" destOrd="0" parTransId="{0C0728EA-E3C9-432B-B4F9-667C0CB0F935}" sibTransId="{E7ACCD12-4240-4A4F-BE36-A9013718E4AB}"/>
    <dgm:cxn modelId="{7247EA17-E03E-44CB-B837-B0111B2A9D3B}" srcId="{082903FD-436C-4985-83C8-0B3BF5ED1063}" destId="{EB1F356A-A11F-4FB5-ABC2-A59AE7FD35CC}" srcOrd="2" destOrd="0" parTransId="{8D2DE219-B6B5-4ECE-A1C0-C45FE4F0E175}" sibTransId="{7BDAC492-94E7-4EE1-B176-5D71D3703A63}"/>
    <dgm:cxn modelId="{9A8E8719-951C-4E51-934E-4D3E80BA852C}" type="presOf" srcId="{E7ACCD12-4240-4A4F-BE36-A9013718E4AB}" destId="{E9CCAC56-DB09-4C5E-91AA-7AD9532930D3}" srcOrd="0" destOrd="0" presId="urn:microsoft.com/office/officeart/2005/8/layout/bProcess4"/>
    <dgm:cxn modelId="{3ECDEB1D-A10D-460A-AACD-6FCFC6FEB0FD}" type="presOf" srcId="{7BDAC492-94E7-4EE1-B176-5D71D3703A63}" destId="{ECF94204-279A-4BD6-98DA-8DC0D197BEB6}" srcOrd="0" destOrd="0" presId="urn:microsoft.com/office/officeart/2005/8/layout/bProcess4"/>
    <dgm:cxn modelId="{43325D25-224C-489A-8924-45E72CEF44C8}" type="presOf" srcId="{B7BA0B8E-75B8-4EAD-B81A-0D0A0DA961B7}" destId="{7BF262A5-8AD2-4B26-91DD-6E5C20AF1747}" srcOrd="0" destOrd="0" presId="urn:microsoft.com/office/officeart/2005/8/layout/bProcess4"/>
    <dgm:cxn modelId="{3E98CA26-41EC-47A2-9BB8-C35B4C8F42E8}" type="presOf" srcId="{8FAF45AE-8289-42A7-941D-812271703A9F}" destId="{099CE51E-03CE-4A5A-A50F-0A24E1EEF5BC}" srcOrd="0" destOrd="0" presId="urn:microsoft.com/office/officeart/2005/8/layout/bProcess4"/>
    <dgm:cxn modelId="{477C4034-8FDA-4679-A3AC-27E183DD10B6}" srcId="{082903FD-436C-4985-83C8-0B3BF5ED1063}" destId="{90AFA640-8A27-4C15-92B9-CD535E2C2E4E}" srcOrd="4" destOrd="0" parTransId="{33444E83-2F4D-47EB-A69B-25BCAB61B1AB}" sibTransId="{B7BA0B8E-75B8-4EAD-B81A-0D0A0DA961B7}"/>
    <dgm:cxn modelId="{1040D235-148A-45A3-8171-B578BFD7B259}" type="presOf" srcId="{0C2DCE6C-C1DA-4AAC-9511-8FAA791A17C3}" destId="{AAE8AAEC-54DA-43A6-A9F1-852E15801F22}" srcOrd="0" destOrd="0" presId="urn:microsoft.com/office/officeart/2005/8/layout/bProcess4"/>
    <dgm:cxn modelId="{C37FF637-B103-4B8A-B21F-D470705E652F}" type="presOf" srcId="{60F96949-07C6-4968-B865-E21EF1245359}" destId="{F4A1DD71-D367-4A13-B0AB-E7F61A1A17EA}" srcOrd="0" destOrd="0" presId="urn:microsoft.com/office/officeart/2005/8/layout/bProcess4"/>
    <dgm:cxn modelId="{2B31FE69-C3C4-4FB0-A795-94D76EA57357}" type="presOf" srcId="{76E75C60-E083-4580-8A87-C8EE13D1325A}" destId="{8053D45F-E06F-4EE8-B8E9-69C5D0076470}" srcOrd="0" destOrd="0" presId="urn:microsoft.com/office/officeart/2005/8/layout/bProcess4"/>
    <dgm:cxn modelId="{229F3450-5D82-4BF3-900C-1D1981E4EAB9}" type="presOf" srcId="{9D60C761-2B5B-44A0-A7DE-7F0D82FFFB03}" destId="{46874768-5879-4F43-9A1D-4AA192817404}" srcOrd="0" destOrd="0" presId="urn:microsoft.com/office/officeart/2005/8/layout/bProcess4"/>
    <dgm:cxn modelId="{353A4173-E3F2-43B8-A0CB-4AA0CE68F62A}" type="presOf" srcId="{082903FD-436C-4985-83C8-0B3BF5ED1063}" destId="{D7F5D7CE-48D1-4F90-AC54-4E7B70676C52}" srcOrd="0" destOrd="0" presId="urn:microsoft.com/office/officeart/2005/8/layout/bProcess4"/>
    <dgm:cxn modelId="{835C1E59-A4D2-4935-BFFD-0FFF85E7B323}" srcId="{082903FD-436C-4985-83C8-0B3BF5ED1063}" destId="{4CE98D1B-CDEB-4316-8FF0-A99430301E01}" srcOrd="9" destOrd="0" parTransId="{D6A50FDD-FEC5-45C8-81AB-6416B2986AD0}" sibTransId="{79274D57-5593-46A2-9763-A77BCF26154F}"/>
    <dgm:cxn modelId="{D6C11186-0C65-4D03-A78A-D5FEE4F27E8A}" srcId="{082903FD-436C-4985-83C8-0B3BF5ED1063}" destId="{15532CEE-D883-4CD2-A1B2-BEB85AA95DEE}" srcOrd="7" destOrd="0" parTransId="{59BCAFA6-9059-4B46-A222-378B5F3498F4}" sibTransId="{5AE3DF4B-3B6D-4E91-8732-224BB1735350}"/>
    <dgm:cxn modelId="{1873E68C-AB24-48E7-9A23-3AFF335EF64B}" srcId="{082903FD-436C-4985-83C8-0B3BF5ED1063}" destId="{9D60C761-2B5B-44A0-A7DE-7F0D82FFFB03}" srcOrd="0" destOrd="0" parTransId="{FF3619FE-F140-4811-A5AD-6A0126A94DED}" sibTransId="{76E75C60-E083-4580-8A87-C8EE13D1325A}"/>
    <dgm:cxn modelId="{92CB9490-CBF0-4EED-85D7-2E9006DAF0D4}" srcId="{082903FD-436C-4985-83C8-0B3BF5ED1063}" destId="{7DDB9DA4-673B-4C9C-834B-433212482396}" srcOrd="8" destOrd="0" parTransId="{FB9C84E8-7F57-4154-8FEA-BC6C575FB445}" sibTransId="{942597B9-1BCB-45CE-B88B-57719168CAB8}"/>
    <dgm:cxn modelId="{C3FCB293-EC30-4460-B406-9E090ADDEB2D}" srcId="{082903FD-436C-4985-83C8-0B3BF5ED1063}" destId="{8FAF45AE-8289-42A7-941D-812271703A9F}" srcOrd="6" destOrd="0" parTransId="{2A9F7CC2-BF1D-4273-A282-973084F93DFB}" sibTransId="{95CA3FC2-D3D5-4262-8605-90D8F3775974}"/>
    <dgm:cxn modelId="{4209A097-6E59-4720-B295-6CC7058A74AD}" type="presOf" srcId="{15532CEE-D883-4CD2-A1B2-BEB85AA95DEE}" destId="{34A241FF-35A4-4060-9AE6-B2E31A79C4B7}" srcOrd="0" destOrd="0" presId="urn:microsoft.com/office/officeart/2005/8/layout/bProcess4"/>
    <dgm:cxn modelId="{045FDD9A-EEDC-4B23-80D6-249564CDF727}" type="presOf" srcId="{A50DB143-8278-452C-974A-2999A44379EB}" destId="{63D5A6A8-22ED-4DAD-AD4E-53BF016C40BE}" srcOrd="0" destOrd="0" presId="urn:microsoft.com/office/officeart/2005/8/layout/bProcess4"/>
    <dgm:cxn modelId="{84B681A3-1A65-44C7-9CBF-BCC0051102E5}" type="presOf" srcId="{3EFD0E67-9D6C-43E2-9254-01EF42748DF5}" destId="{8A1C1CE1-FADD-47CA-A4C1-7035704AA707}" srcOrd="0" destOrd="0" presId="urn:microsoft.com/office/officeart/2005/8/layout/bProcess4"/>
    <dgm:cxn modelId="{A0304BA9-C832-4025-80FD-42CE978F0062}" type="presOf" srcId="{7DDB9DA4-673B-4C9C-834B-433212482396}" destId="{D108D902-7E93-4707-9601-67E040E1CD97}" srcOrd="0" destOrd="0" presId="urn:microsoft.com/office/officeart/2005/8/layout/bProcess4"/>
    <dgm:cxn modelId="{6B25E6B5-CAC6-4102-AA81-08B6E55A59BD}" type="presOf" srcId="{7EEA6CD7-26B9-45B1-9117-6457E1B946D3}" destId="{6A9B23F6-BC66-47E0-B517-F04793221C20}" srcOrd="0" destOrd="0" presId="urn:microsoft.com/office/officeart/2005/8/layout/bProcess4"/>
    <dgm:cxn modelId="{05D746B6-C309-40A8-B24B-806342204FF0}" srcId="{082903FD-436C-4985-83C8-0B3BF5ED1063}" destId="{3EFD0E67-9D6C-43E2-9254-01EF42748DF5}" srcOrd="1" destOrd="0" parTransId="{148D46FE-F1A1-4DFD-AB8B-CC77D006343B}" sibTransId="{7EEA6CD7-26B9-45B1-9117-6457E1B946D3}"/>
    <dgm:cxn modelId="{BEE27AB6-3078-4F91-867D-2ADE8B429ACA}" type="presOf" srcId="{90AFA640-8A27-4C15-92B9-CD535E2C2E4E}" destId="{0B62BEBD-238E-4821-BE14-D4EC455D33FC}" srcOrd="0" destOrd="0" presId="urn:microsoft.com/office/officeart/2005/8/layout/bProcess4"/>
    <dgm:cxn modelId="{D323C0CC-B0E9-4600-8C57-2D3BB96D1CA1}" type="presOf" srcId="{4CE98D1B-CDEB-4316-8FF0-A99430301E01}" destId="{0B4353C8-5FAE-49E5-8210-C9048778F9E1}" srcOrd="0" destOrd="0" presId="urn:microsoft.com/office/officeart/2005/8/layout/bProcess4"/>
    <dgm:cxn modelId="{9C1867E6-8026-4BC1-96C6-8D41ED1D3DE8}" type="presOf" srcId="{95CA3FC2-D3D5-4262-8605-90D8F3775974}" destId="{1C7A4844-1EB8-49F2-A378-0475BCEFF8D3}" srcOrd="0" destOrd="0" presId="urn:microsoft.com/office/officeart/2005/8/layout/bProcess4"/>
    <dgm:cxn modelId="{801ABAED-AC54-45BA-BCB3-79FF0974E571}" type="presOf" srcId="{5AE3DF4B-3B6D-4E91-8732-224BB1735350}" destId="{54202B4E-FC10-456C-951A-B0D7F1C7F53C}" srcOrd="0" destOrd="0" presId="urn:microsoft.com/office/officeart/2005/8/layout/bProcess4"/>
    <dgm:cxn modelId="{B63366EE-9DCD-4BEE-95AD-5722C719E667}" type="presOf" srcId="{EB1F356A-A11F-4FB5-ABC2-A59AE7FD35CC}" destId="{281E9D95-F072-43CE-9CC3-DDB5794F052A}" srcOrd="0" destOrd="0" presId="urn:microsoft.com/office/officeart/2005/8/layout/bProcess4"/>
    <dgm:cxn modelId="{5A3C31F2-5C4A-4753-BD42-4519F969DCB0}" srcId="{082903FD-436C-4985-83C8-0B3BF5ED1063}" destId="{A50DB143-8278-452C-974A-2999A44379EB}" srcOrd="5" destOrd="0" parTransId="{EEACA2AE-7245-4BBB-994C-0C34DDE403AB}" sibTransId="{0C2DCE6C-C1DA-4AAC-9511-8FAA791A17C3}"/>
    <dgm:cxn modelId="{F622B7F3-23DC-4F75-98EA-E6AAD3654F81}" type="presOf" srcId="{942597B9-1BCB-45CE-B88B-57719168CAB8}" destId="{D227AE5B-E779-4726-9663-511F5A1504AA}" srcOrd="0" destOrd="0" presId="urn:microsoft.com/office/officeart/2005/8/layout/bProcess4"/>
    <dgm:cxn modelId="{D618BC3A-ACC3-44C6-8251-FD4D8EEDB6AC}" type="presParOf" srcId="{D7F5D7CE-48D1-4F90-AC54-4E7B70676C52}" destId="{9AFB4356-87F0-4778-8A17-AAE5E0A0D749}" srcOrd="0" destOrd="0" presId="urn:microsoft.com/office/officeart/2005/8/layout/bProcess4"/>
    <dgm:cxn modelId="{A39612CA-AC29-4C7C-AACF-58C56BA3EFB7}" type="presParOf" srcId="{9AFB4356-87F0-4778-8A17-AAE5E0A0D749}" destId="{00A228A3-D590-4350-8ECD-DADB458646F7}" srcOrd="0" destOrd="0" presId="urn:microsoft.com/office/officeart/2005/8/layout/bProcess4"/>
    <dgm:cxn modelId="{F24ED75F-A5A8-4C99-8FEE-C5F68EE77684}" type="presParOf" srcId="{9AFB4356-87F0-4778-8A17-AAE5E0A0D749}" destId="{46874768-5879-4F43-9A1D-4AA192817404}" srcOrd="1" destOrd="0" presId="urn:microsoft.com/office/officeart/2005/8/layout/bProcess4"/>
    <dgm:cxn modelId="{BC1AAE95-30DB-40BF-9FD6-DC47A78A2122}" type="presParOf" srcId="{D7F5D7CE-48D1-4F90-AC54-4E7B70676C52}" destId="{8053D45F-E06F-4EE8-B8E9-69C5D0076470}" srcOrd="1" destOrd="0" presId="urn:microsoft.com/office/officeart/2005/8/layout/bProcess4"/>
    <dgm:cxn modelId="{B2DBA9E8-8585-4B81-B8E0-1A07040668BC}" type="presParOf" srcId="{D7F5D7CE-48D1-4F90-AC54-4E7B70676C52}" destId="{5F9D493C-1E2D-49F1-A750-337853759745}" srcOrd="2" destOrd="0" presId="urn:microsoft.com/office/officeart/2005/8/layout/bProcess4"/>
    <dgm:cxn modelId="{1EDBC71B-11D4-418D-9174-5CDBCAA04B16}" type="presParOf" srcId="{5F9D493C-1E2D-49F1-A750-337853759745}" destId="{407FA6F7-57F4-4D9E-B678-5AF3C9C1D9D2}" srcOrd="0" destOrd="0" presId="urn:microsoft.com/office/officeart/2005/8/layout/bProcess4"/>
    <dgm:cxn modelId="{178AADAC-8BBA-43B4-8B16-E4640F3EC5C1}" type="presParOf" srcId="{5F9D493C-1E2D-49F1-A750-337853759745}" destId="{8A1C1CE1-FADD-47CA-A4C1-7035704AA707}" srcOrd="1" destOrd="0" presId="urn:microsoft.com/office/officeart/2005/8/layout/bProcess4"/>
    <dgm:cxn modelId="{622F9CBF-8DE3-4DED-A7EA-41812FBD705E}" type="presParOf" srcId="{D7F5D7CE-48D1-4F90-AC54-4E7B70676C52}" destId="{6A9B23F6-BC66-47E0-B517-F04793221C20}" srcOrd="3" destOrd="0" presId="urn:microsoft.com/office/officeart/2005/8/layout/bProcess4"/>
    <dgm:cxn modelId="{0066B4C9-E2DA-4F69-BD08-0F8001040BE9}" type="presParOf" srcId="{D7F5D7CE-48D1-4F90-AC54-4E7B70676C52}" destId="{4AD79A3C-4D6B-420F-AFC9-9B37C53132DD}" srcOrd="4" destOrd="0" presId="urn:microsoft.com/office/officeart/2005/8/layout/bProcess4"/>
    <dgm:cxn modelId="{96082E3B-0C91-4E7C-AA8E-70EC1C59D9A3}" type="presParOf" srcId="{4AD79A3C-4D6B-420F-AFC9-9B37C53132DD}" destId="{B489117A-06A9-436B-8ACF-D65AD9A00A3E}" srcOrd="0" destOrd="0" presId="urn:microsoft.com/office/officeart/2005/8/layout/bProcess4"/>
    <dgm:cxn modelId="{04523654-0629-4A75-8C04-75BE12F3DFD4}" type="presParOf" srcId="{4AD79A3C-4D6B-420F-AFC9-9B37C53132DD}" destId="{281E9D95-F072-43CE-9CC3-DDB5794F052A}" srcOrd="1" destOrd="0" presId="urn:microsoft.com/office/officeart/2005/8/layout/bProcess4"/>
    <dgm:cxn modelId="{95569B87-C0D0-4FA6-B00B-952E66FAC6BB}" type="presParOf" srcId="{D7F5D7CE-48D1-4F90-AC54-4E7B70676C52}" destId="{ECF94204-279A-4BD6-98DA-8DC0D197BEB6}" srcOrd="5" destOrd="0" presId="urn:microsoft.com/office/officeart/2005/8/layout/bProcess4"/>
    <dgm:cxn modelId="{44966B5A-0442-441C-8FCF-2C75672121E1}" type="presParOf" srcId="{D7F5D7CE-48D1-4F90-AC54-4E7B70676C52}" destId="{BB15A725-898D-4C75-9926-25F81303417C}" srcOrd="6" destOrd="0" presId="urn:microsoft.com/office/officeart/2005/8/layout/bProcess4"/>
    <dgm:cxn modelId="{6D69813E-1871-4DC1-B4A8-54CC4068CA6E}" type="presParOf" srcId="{BB15A725-898D-4C75-9926-25F81303417C}" destId="{CDA41407-3828-4643-9133-24C554E4EA03}" srcOrd="0" destOrd="0" presId="urn:microsoft.com/office/officeart/2005/8/layout/bProcess4"/>
    <dgm:cxn modelId="{22835EC6-B366-41D2-AC70-0B7C94A00B6F}" type="presParOf" srcId="{BB15A725-898D-4C75-9926-25F81303417C}" destId="{F4A1DD71-D367-4A13-B0AB-E7F61A1A17EA}" srcOrd="1" destOrd="0" presId="urn:microsoft.com/office/officeart/2005/8/layout/bProcess4"/>
    <dgm:cxn modelId="{8FEEFC7F-8A72-4577-89FB-90A51FB5109A}" type="presParOf" srcId="{D7F5D7CE-48D1-4F90-AC54-4E7B70676C52}" destId="{E9CCAC56-DB09-4C5E-91AA-7AD9532930D3}" srcOrd="7" destOrd="0" presId="urn:microsoft.com/office/officeart/2005/8/layout/bProcess4"/>
    <dgm:cxn modelId="{C2619D25-551D-447F-8224-073FE96D0E9D}" type="presParOf" srcId="{D7F5D7CE-48D1-4F90-AC54-4E7B70676C52}" destId="{FF5BCC37-7FE2-43DA-A5CE-C6F414D90E54}" srcOrd="8" destOrd="0" presId="urn:microsoft.com/office/officeart/2005/8/layout/bProcess4"/>
    <dgm:cxn modelId="{891E229B-CE06-48EF-9E2E-56C9F64D6AFE}" type="presParOf" srcId="{FF5BCC37-7FE2-43DA-A5CE-C6F414D90E54}" destId="{F46A486A-F0F0-4463-B814-4D3C0C81DAA8}" srcOrd="0" destOrd="0" presId="urn:microsoft.com/office/officeart/2005/8/layout/bProcess4"/>
    <dgm:cxn modelId="{239C4D2C-B983-4B82-A8D3-BA149DE9AFB9}" type="presParOf" srcId="{FF5BCC37-7FE2-43DA-A5CE-C6F414D90E54}" destId="{0B62BEBD-238E-4821-BE14-D4EC455D33FC}" srcOrd="1" destOrd="0" presId="urn:microsoft.com/office/officeart/2005/8/layout/bProcess4"/>
    <dgm:cxn modelId="{5573ED14-26D6-4EA2-92D3-F5AAD9A7C870}" type="presParOf" srcId="{D7F5D7CE-48D1-4F90-AC54-4E7B70676C52}" destId="{7BF262A5-8AD2-4B26-91DD-6E5C20AF1747}" srcOrd="9" destOrd="0" presId="urn:microsoft.com/office/officeart/2005/8/layout/bProcess4"/>
    <dgm:cxn modelId="{7DED85A1-FE92-4FA5-90A1-EBDCFB1E53AA}" type="presParOf" srcId="{D7F5D7CE-48D1-4F90-AC54-4E7B70676C52}" destId="{603CE2E1-264C-4943-93DE-14CB3F51D883}" srcOrd="10" destOrd="0" presId="urn:microsoft.com/office/officeart/2005/8/layout/bProcess4"/>
    <dgm:cxn modelId="{73C2193E-5554-44BF-9D60-A8614776EFFD}" type="presParOf" srcId="{603CE2E1-264C-4943-93DE-14CB3F51D883}" destId="{3D6F34AF-0398-4BE6-AF67-32D6C5D798B9}" srcOrd="0" destOrd="0" presId="urn:microsoft.com/office/officeart/2005/8/layout/bProcess4"/>
    <dgm:cxn modelId="{7F9C9ABC-88C2-4468-996A-D541400979FF}" type="presParOf" srcId="{603CE2E1-264C-4943-93DE-14CB3F51D883}" destId="{63D5A6A8-22ED-4DAD-AD4E-53BF016C40BE}" srcOrd="1" destOrd="0" presId="urn:microsoft.com/office/officeart/2005/8/layout/bProcess4"/>
    <dgm:cxn modelId="{F99DA06D-D5E0-4E43-9881-3F6595DE7E2D}" type="presParOf" srcId="{D7F5D7CE-48D1-4F90-AC54-4E7B70676C52}" destId="{AAE8AAEC-54DA-43A6-A9F1-852E15801F22}" srcOrd="11" destOrd="0" presId="urn:microsoft.com/office/officeart/2005/8/layout/bProcess4"/>
    <dgm:cxn modelId="{156E0423-160C-4D74-BEB7-5CA675E48214}" type="presParOf" srcId="{D7F5D7CE-48D1-4F90-AC54-4E7B70676C52}" destId="{D0677F97-7874-4B3E-8835-092A38507185}" srcOrd="12" destOrd="0" presId="urn:microsoft.com/office/officeart/2005/8/layout/bProcess4"/>
    <dgm:cxn modelId="{ADF1B7ED-627F-4F85-BFC4-A757617F2D52}" type="presParOf" srcId="{D0677F97-7874-4B3E-8835-092A38507185}" destId="{613E95A1-761F-44D2-A942-ABED4B1C3DB3}" srcOrd="0" destOrd="0" presId="urn:microsoft.com/office/officeart/2005/8/layout/bProcess4"/>
    <dgm:cxn modelId="{D425E0AD-6B4B-48E1-A11E-104997E9C157}" type="presParOf" srcId="{D0677F97-7874-4B3E-8835-092A38507185}" destId="{099CE51E-03CE-4A5A-A50F-0A24E1EEF5BC}" srcOrd="1" destOrd="0" presId="urn:microsoft.com/office/officeart/2005/8/layout/bProcess4"/>
    <dgm:cxn modelId="{367D9ED1-757E-4625-A209-9CBA89A688CE}" type="presParOf" srcId="{D7F5D7CE-48D1-4F90-AC54-4E7B70676C52}" destId="{1C7A4844-1EB8-49F2-A378-0475BCEFF8D3}" srcOrd="13" destOrd="0" presId="urn:microsoft.com/office/officeart/2005/8/layout/bProcess4"/>
    <dgm:cxn modelId="{29804E8F-1974-4218-9780-E2BE6B9211DE}" type="presParOf" srcId="{D7F5D7CE-48D1-4F90-AC54-4E7B70676C52}" destId="{A14C5036-19E2-4A39-ADCD-C9776F8FAEBC}" srcOrd="14" destOrd="0" presId="urn:microsoft.com/office/officeart/2005/8/layout/bProcess4"/>
    <dgm:cxn modelId="{58963836-CB8F-43CE-A68A-888BC53A1E60}" type="presParOf" srcId="{A14C5036-19E2-4A39-ADCD-C9776F8FAEBC}" destId="{9131065F-E477-4F03-A8E4-5A23DE708ED7}" srcOrd="0" destOrd="0" presId="urn:microsoft.com/office/officeart/2005/8/layout/bProcess4"/>
    <dgm:cxn modelId="{5E760875-FD45-4369-B2FA-D35112E2C426}" type="presParOf" srcId="{A14C5036-19E2-4A39-ADCD-C9776F8FAEBC}" destId="{34A241FF-35A4-4060-9AE6-B2E31A79C4B7}" srcOrd="1" destOrd="0" presId="urn:microsoft.com/office/officeart/2005/8/layout/bProcess4"/>
    <dgm:cxn modelId="{A7E52969-397E-42A2-816A-4539D4F3363D}" type="presParOf" srcId="{D7F5D7CE-48D1-4F90-AC54-4E7B70676C52}" destId="{54202B4E-FC10-456C-951A-B0D7F1C7F53C}" srcOrd="15" destOrd="0" presId="urn:microsoft.com/office/officeart/2005/8/layout/bProcess4"/>
    <dgm:cxn modelId="{428F2071-1518-45E4-A996-5620C474F22B}" type="presParOf" srcId="{D7F5D7CE-48D1-4F90-AC54-4E7B70676C52}" destId="{AB8D96C3-AF0E-418F-9897-7165609DE929}" srcOrd="16" destOrd="0" presId="urn:microsoft.com/office/officeart/2005/8/layout/bProcess4"/>
    <dgm:cxn modelId="{72FD6463-F9DD-48A8-B594-CA0542182C34}" type="presParOf" srcId="{AB8D96C3-AF0E-418F-9897-7165609DE929}" destId="{C71E9F14-596D-4567-8596-80B6EA1E5E94}" srcOrd="0" destOrd="0" presId="urn:microsoft.com/office/officeart/2005/8/layout/bProcess4"/>
    <dgm:cxn modelId="{09B11CE6-BFB9-4E73-AA36-72642A36FFCE}" type="presParOf" srcId="{AB8D96C3-AF0E-418F-9897-7165609DE929}" destId="{D108D902-7E93-4707-9601-67E040E1CD97}" srcOrd="1" destOrd="0" presId="urn:microsoft.com/office/officeart/2005/8/layout/bProcess4"/>
    <dgm:cxn modelId="{DCD3FE1F-F8B9-4B8C-AF03-68CC56399460}" type="presParOf" srcId="{D7F5D7CE-48D1-4F90-AC54-4E7B70676C52}" destId="{D227AE5B-E779-4726-9663-511F5A1504AA}" srcOrd="17" destOrd="0" presId="urn:microsoft.com/office/officeart/2005/8/layout/bProcess4"/>
    <dgm:cxn modelId="{57423BE0-2E93-458B-9B46-D27B9B7B5E69}" type="presParOf" srcId="{D7F5D7CE-48D1-4F90-AC54-4E7B70676C52}" destId="{BDF233F0-55FC-493F-B237-E6DCE4D0A384}" srcOrd="18" destOrd="0" presId="urn:microsoft.com/office/officeart/2005/8/layout/bProcess4"/>
    <dgm:cxn modelId="{98F085A1-573C-45F4-BBCA-42176170BADE}" type="presParOf" srcId="{BDF233F0-55FC-493F-B237-E6DCE4D0A384}" destId="{AEEC7764-E91C-44ED-A5FD-C021CD2EE0F7}" srcOrd="0" destOrd="0" presId="urn:microsoft.com/office/officeart/2005/8/layout/bProcess4"/>
    <dgm:cxn modelId="{A54DDA31-8D4B-4792-AB22-463ADE49E611}" type="presParOf" srcId="{BDF233F0-55FC-493F-B237-E6DCE4D0A384}" destId="{0B4353C8-5FAE-49E5-8210-C9048778F9E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F136214-BAF3-453A-9537-9E8997769580}" type="doc">
      <dgm:prSet loTypeId="urn:microsoft.com/office/officeart/2005/8/layout/hProcess9" loCatId="process" qsTypeId="urn:microsoft.com/office/officeart/2005/8/quickstyle/simple1" qsCatId="simple" csTypeId="urn:microsoft.com/office/officeart/2005/8/colors/accent1_2" csCatId="accent1" phldr="1"/>
      <dgm:spPr/>
    </dgm:pt>
    <dgm:pt modelId="{D6B1FCAB-28A3-4FE9-819A-74F8F87B3009}">
      <dgm:prSet phldrT="[Tekst]"/>
      <dgm:spPr/>
      <dgm:t>
        <a:bodyPr/>
        <a:lstStyle/>
        <a:p>
          <a:r>
            <a:rPr lang="da-DK" b="1" dirty="0">
              <a:latin typeface="+mn-lt"/>
              <a:cs typeface="Space Grotesk" pitchFamily="2" charset="77"/>
            </a:rPr>
            <a:t>ARBEJDSHYPOTESER</a:t>
          </a:r>
          <a:endParaRPr lang="da-DK" dirty="0"/>
        </a:p>
      </dgm:t>
    </dgm:pt>
    <dgm:pt modelId="{54822524-0293-4138-BED1-A6C66829827D}" type="parTrans" cxnId="{F762654E-231B-4B00-AC30-F4276081E3B3}">
      <dgm:prSet/>
      <dgm:spPr/>
      <dgm:t>
        <a:bodyPr/>
        <a:lstStyle/>
        <a:p>
          <a:endParaRPr lang="da-DK"/>
        </a:p>
      </dgm:t>
    </dgm:pt>
    <dgm:pt modelId="{65A618CC-1E50-4CB1-AFDD-90F69C26FADF}" type="sibTrans" cxnId="{F762654E-231B-4B00-AC30-F4276081E3B3}">
      <dgm:prSet/>
      <dgm:spPr/>
      <dgm:t>
        <a:bodyPr/>
        <a:lstStyle/>
        <a:p>
          <a:endParaRPr lang="da-DK"/>
        </a:p>
      </dgm:t>
    </dgm:pt>
    <dgm:pt modelId="{A6BE07B8-4768-4299-8751-30934C066F65}">
      <dgm:prSet phldrT="[Tekst]"/>
      <dgm:spPr/>
      <dgm:t>
        <a:bodyPr/>
        <a:lstStyle/>
        <a:p>
          <a:r>
            <a:rPr lang="da-DK" b="1" dirty="0">
              <a:latin typeface="+mn-lt"/>
              <a:ea typeface="Times New Roman" panose="02020603050405020304" pitchFamily="18" charset="0"/>
              <a:cs typeface="Calibri" panose="020F0502020204030204" pitchFamily="34" charset="0"/>
            </a:rPr>
            <a:t>IVÆRKSATTES MED DET SAMME</a:t>
          </a:r>
          <a:endParaRPr lang="da-DK" dirty="0"/>
        </a:p>
      </dgm:t>
    </dgm:pt>
    <dgm:pt modelId="{4B8AA119-2EAB-4F67-8831-C3DF7AA04815}" type="parTrans" cxnId="{6922A321-15CE-42BA-A467-88A35C03F82A}">
      <dgm:prSet/>
      <dgm:spPr/>
      <dgm:t>
        <a:bodyPr/>
        <a:lstStyle/>
        <a:p>
          <a:endParaRPr lang="da-DK"/>
        </a:p>
      </dgm:t>
    </dgm:pt>
    <dgm:pt modelId="{21AF8802-23D7-4875-863D-0B6324D65790}" type="sibTrans" cxnId="{6922A321-15CE-42BA-A467-88A35C03F82A}">
      <dgm:prSet/>
      <dgm:spPr/>
      <dgm:t>
        <a:bodyPr/>
        <a:lstStyle/>
        <a:p>
          <a:endParaRPr lang="da-DK"/>
        </a:p>
      </dgm:t>
    </dgm:pt>
    <dgm:pt modelId="{CA1C16EB-7B22-488B-BB05-5409E03BC51E}">
      <dgm:prSet phldrT="[Tekst]"/>
      <dgm:spPr/>
      <dgm:t>
        <a:bodyPr/>
        <a:lstStyle/>
        <a:p>
          <a:r>
            <a:rPr lang="da-DK" b="1" dirty="0">
              <a:latin typeface="+mn-lt"/>
              <a:ea typeface="Times New Roman" panose="02020603050405020304" pitchFamily="18" charset="0"/>
              <a:cs typeface="Calibri" panose="020F0502020204030204" pitchFamily="34" charset="0"/>
            </a:rPr>
            <a:t>IVÆRKSATTES SENERE</a:t>
          </a:r>
          <a:endParaRPr lang="da-DK" dirty="0"/>
        </a:p>
      </dgm:t>
    </dgm:pt>
    <dgm:pt modelId="{7AC6EF0F-4279-4273-B88C-D8E5265F21BF}" type="parTrans" cxnId="{548BAFA1-46EE-4A47-8F21-9FAEB280C164}">
      <dgm:prSet/>
      <dgm:spPr/>
      <dgm:t>
        <a:bodyPr/>
        <a:lstStyle/>
        <a:p>
          <a:endParaRPr lang="da-DK"/>
        </a:p>
      </dgm:t>
    </dgm:pt>
    <dgm:pt modelId="{AD119D21-47F7-4447-B207-E0BC23D3B13A}" type="sibTrans" cxnId="{548BAFA1-46EE-4A47-8F21-9FAEB280C164}">
      <dgm:prSet/>
      <dgm:spPr/>
      <dgm:t>
        <a:bodyPr/>
        <a:lstStyle/>
        <a:p>
          <a:endParaRPr lang="da-DK"/>
        </a:p>
      </dgm:t>
    </dgm:pt>
    <dgm:pt modelId="{4758EF54-B9FF-4A0F-B7F8-4754E4E5A8BB}" type="pres">
      <dgm:prSet presAssocID="{DF136214-BAF3-453A-9537-9E8997769580}" presName="CompostProcess" presStyleCnt="0">
        <dgm:presLayoutVars>
          <dgm:dir/>
          <dgm:resizeHandles val="exact"/>
        </dgm:presLayoutVars>
      </dgm:prSet>
      <dgm:spPr/>
    </dgm:pt>
    <dgm:pt modelId="{56E8D04A-48B7-4C66-8859-937C6BCDDFD9}" type="pres">
      <dgm:prSet presAssocID="{DF136214-BAF3-453A-9537-9E8997769580}" presName="arrow" presStyleLbl="bgShp" presStyleIdx="0" presStyleCnt="1"/>
      <dgm:spPr/>
    </dgm:pt>
    <dgm:pt modelId="{36501CBF-6DAB-401C-9CC4-DFADC2F6DB56}" type="pres">
      <dgm:prSet presAssocID="{DF136214-BAF3-453A-9537-9E8997769580}" presName="linearProcess" presStyleCnt="0"/>
      <dgm:spPr/>
    </dgm:pt>
    <dgm:pt modelId="{5FB5937C-A499-49E1-AF79-5DAD592B85AE}" type="pres">
      <dgm:prSet presAssocID="{D6B1FCAB-28A3-4FE9-819A-74F8F87B3009}" presName="textNode" presStyleLbl="node1" presStyleIdx="0" presStyleCnt="3">
        <dgm:presLayoutVars>
          <dgm:bulletEnabled val="1"/>
        </dgm:presLayoutVars>
      </dgm:prSet>
      <dgm:spPr/>
    </dgm:pt>
    <dgm:pt modelId="{AE45BB6F-D0D5-4E5F-8C0E-247ABC8F4C6C}" type="pres">
      <dgm:prSet presAssocID="{65A618CC-1E50-4CB1-AFDD-90F69C26FADF}" presName="sibTrans" presStyleCnt="0"/>
      <dgm:spPr/>
    </dgm:pt>
    <dgm:pt modelId="{53F1ED28-F91F-4332-86F3-D6600E97B8E4}" type="pres">
      <dgm:prSet presAssocID="{A6BE07B8-4768-4299-8751-30934C066F65}" presName="textNode" presStyleLbl="node1" presStyleIdx="1" presStyleCnt="3">
        <dgm:presLayoutVars>
          <dgm:bulletEnabled val="1"/>
        </dgm:presLayoutVars>
      </dgm:prSet>
      <dgm:spPr/>
    </dgm:pt>
    <dgm:pt modelId="{52F14688-233F-48A4-A598-135B8177C85A}" type="pres">
      <dgm:prSet presAssocID="{21AF8802-23D7-4875-863D-0B6324D65790}" presName="sibTrans" presStyleCnt="0"/>
      <dgm:spPr/>
    </dgm:pt>
    <dgm:pt modelId="{30AB4508-48D0-45B6-8199-867C4A212472}" type="pres">
      <dgm:prSet presAssocID="{CA1C16EB-7B22-488B-BB05-5409E03BC51E}" presName="textNode" presStyleLbl="node1" presStyleIdx="2" presStyleCnt="3">
        <dgm:presLayoutVars>
          <dgm:bulletEnabled val="1"/>
        </dgm:presLayoutVars>
      </dgm:prSet>
      <dgm:spPr/>
    </dgm:pt>
  </dgm:ptLst>
  <dgm:cxnLst>
    <dgm:cxn modelId="{0227F60C-8B5C-4CD2-A088-12609357F496}" type="presOf" srcId="{CA1C16EB-7B22-488B-BB05-5409E03BC51E}" destId="{30AB4508-48D0-45B6-8199-867C4A212472}" srcOrd="0" destOrd="0" presId="urn:microsoft.com/office/officeart/2005/8/layout/hProcess9"/>
    <dgm:cxn modelId="{96922B0E-AF85-4294-A797-1A5ACF92FD9C}" type="presOf" srcId="{D6B1FCAB-28A3-4FE9-819A-74F8F87B3009}" destId="{5FB5937C-A499-49E1-AF79-5DAD592B85AE}" srcOrd="0" destOrd="0" presId="urn:microsoft.com/office/officeart/2005/8/layout/hProcess9"/>
    <dgm:cxn modelId="{6922A321-15CE-42BA-A467-88A35C03F82A}" srcId="{DF136214-BAF3-453A-9537-9E8997769580}" destId="{A6BE07B8-4768-4299-8751-30934C066F65}" srcOrd="1" destOrd="0" parTransId="{4B8AA119-2EAB-4F67-8831-C3DF7AA04815}" sibTransId="{21AF8802-23D7-4875-863D-0B6324D65790}"/>
    <dgm:cxn modelId="{B47D645E-A841-4305-975A-4BA1EACA70A4}" type="presOf" srcId="{A6BE07B8-4768-4299-8751-30934C066F65}" destId="{53F1ED28-F91F-4332-86F3-D6600E97B8E4}" srcOrd="0" destOrd="0" presId="urn:microsoft.com/office/officeart/2005/8/layout/hProcess9"/>
    <dgm:cxn modelId="{F762654E-231B-4B00-AC30-F4276081E3B3}" srcId="{DF136214-BAF3-453A-9537-9E8997769580}" destId="{D6B1FCAB-28A3-4FE9-819A-74F8F87B3009}" srcOrd="0" destOrd="0" parTransId="{54822524-0293-4138-BED1-A6C66829827D}" sibTransId="{65A618CC-1E50-4CB1-AFDD-90F69C26FADF}"/>
    <dgm:cxn modelId="{548BAFA1-46EE-4A47-8F21-9FAEB280C164}" srcId="{DF136214-BAF3-453A-9537-9E8997769580}" destId="{CA1C16EB-7B22-488B-BB05-5409E03BC51E}" srcOrd="2" destOrd="0" parTransId="{7AC6EF0F-4279-4273-B88C-D8E5265F21BF}" sibTransId="{AD119D21-47F7-4447-B207-E0BC23D3B13A}"/>
    <dgm:cxn modelId="{69DA3CFF-3509-41B8-9C1A-464B4B77AE53}" type="presOf" srcId="{DF136214-BAF3-453A-9537-9E8997769580}" destId="{4758EF54-B9FF-4A0F-B7F8-4754E4E5A8BB}" srcOrd="0" destOrd="0" presId="urn:microsoft.com/office/officeart/2005/8/layout/hProcess9"/>
    <dgm:cxn modelId="{FEC38265-0D8D-4DB1-9820-009832894F52}" type="presParOf" srcId="{4758EF54-B9FF-4A0F-B7F8-4754E4E5A8BB}" destId="{56E8D04A-48B7-4C66-8859-937C6BCDDFD9}" srcOrd="0" destOrd="0" presId="urn:microsoft.com/office/officeart/2005/8/layout/hProcess9"/>
    <dgm:cxn modelId="{51F8F0AF-75D3-4B0C-9545-971A3D668E27}" type="presParOf" srcId="{4758EF54-B9FF-4A0F-B7F8-4754E4E5A8BB}" destId="{36501CBF-6DAB-401C-9CC4-DFADC2F6DB56}" srcOrd="1" destOrd="0" presId="urn:microsoft.com/office/officeart/2005/8/layout/hProcess9"/>
    <dgm:cxn modelId="{3B28BFAE-AA11-4FA9-B056-B929B2EBEFEA}" type="presParOf" srcId="{36501CBF-6DAB-401C-9CC4-DFADC2F6DB56}" destId="{5FB5937C-A499-49E1-AF79-5DAD592B85AE}" srcOrd="0" destOrd="0" presId="urn:microsoft.com/office/officeart/2005/8/layout/hProcess9"/>
    <dgm:cxn modelId="{D0CA2742-8F67-4208-9EE6-69520F4696DB}" type="presParOf" srcId="{36501CBF-6DAB-401C-9CC4-DFADC2F6DB56}" destId="{AE45BB6F-D0D5-4E5F-8C0E-247ABC8F4C6C}" srcOrd="1" destOrd="0" presId="urn:microsoft.com/office/officeart/2005/8/layout/hProcess9"/>
    <dgm:cxn modelId="{A744707B-4321-4F3B-9464-ABF0B0CA1A71}" type="presParOf" srcId="{36501CBF-6DAB-401C-9CC4-DFADC2F6DB56}" destId="{53F1ED28-F91F-4332-86F3-D6600E97B8E4}" srcOrd="2" destOrd="0" presId="urn:microsoft.com/office/officeart/2005/8/layout/hProcess9"/>
    <dgm:cxn modelId="{2A05E766-C541-4242-A196-6CFEF6D12915}" type="presParOf" srcId="{36501CBF-6DAB-401C-9CC4-DFADC2F6DB56}" destId="{52F14688-233F-48A4-A598-135B8177C85A}" srcOrd="3" destOrd="0" presId="urn:microsoft.com/office/officeart/2005/8/layout/hProcess9"/>
    <dgm:cxn modelId="{647EA44B-0EBB-48A2-8BD6-154C5A04F1B2}" type="presParOf" srcId="{36501CBF-6DAB-401C-9CC4-DFADC2F6DB56}" destId="{30AB4508-48D0-45B6-8199-867C4A21247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3D45F-E06F-4EE8-B8E9-69C5D0076470}">
      <dsp:nvSpPr>
        <dsp:cNvPr id="0" name=""/>
        <dsp:cNvSpPr/>
      </dsp:nvSpPr>
      <dsp:spPr>
        <a:xfrm rot="5400000">
          <a:off x="2257456" y="1012006"/>
          <a:ext cx="1585927" cy="191015"/>
        </a:xfrm>
        <a:prstGeom prst="rect">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874768-5879-4F43-9A1D-4AA192817404}">
      <dsp:nvSpPr>
        <dsp:cNvPr id="0" name=""/>
        <dsp:cNvSpPr/>
      </dsp:nvSpPr>
      <dsp:spPr>
        <a:xfrm>
          <a:off x="2623004" y="931"/>
          <a:ext cx="2122398" cy="1273438"/>
        </a:xfrm>
        <a:prstGeom prst="roundRect">
          <a:avLst>
            <a:gd name="adj" fmla="val 10000"/>
          </a:avLst>
        </a:prstGeom>
        <a:gradFill rotWithShape="0">
          <a:gsLst>
            <a:gs pos="0">
              <a:schemeClr val="accent3">
                <a:shade val="50000"/>
                <a:hueOff val="0"/>
                <a:satOff val="0"/>
                <a:lumOff val="0"/>
                <a:alphaOff val="0"/>
                <a:satMod val="103000"/>
                <a:lumMod val="102000"/>
                <a:tint val="94000"/>
              </a:schemeClr>
            </a:gs>
            <a:gs pos="50000">
              <a:schemeClr val="accent3">
                <a:shade val="50000"/>
                <a:hueOff val="0"/>
                <a:satOff val="0"/>
                <a:lumOff val="0"/>
                <a:alphaOff val="0"/>
                <a:satMod val="110000"/>
                <a:lumMod val="100000"/>
                <a:shade val="100000"/>
              </a:schemeClr>
            </a:gs>
            <a:gs pos="100000">
              <a:schemeClr val="accent3">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Teamleder der ”passer” Nørremarkens plejehjem ved ledervakance modtager en telefonisk henvendelse fra TV2-journalist </a:t>
          </a:r>
        </a:p>
      </dsp:txBody>
      <dsp:txXfrm>
        <a:off x="2660302" y="38229"/>
        <a:ext cx="2047802" cy="1198842"/>
      </dsp:txXfrm>
    </dsp:sp>
    <dsp:sp modelId="{6A9B23F6-BC66-47E0-B517-F04793221C20}">
      <dsp:nvSpPr>
        <dsp:cNvPr id="0" name=""/>
        <dsp:cNvSpPr/>
      </dsp:nvSpPr>
      <dsp:spPr>
        <a:xfrm rot="5400000">
          <a:off x="2257456" y="2603804"/>
          <a:ext cx="1585927" cy="191015"/>
        </a:xfrm>
        <a:prstGeom prst="rect">
          <a:avLst/>
        </a:prstGeom>
        <a:gradFill rotWithShape="0">
          <a:gsLst>
            <a:gs pos="0">
              <a:schemeClr val="accent3">
                <a:shade val="90000"/>
                <a:hueOff val="46552"/>
                <a:satOff val="-3603"/>
                <a:lumOff val="9852"/>
                <a:alphaOff val="0"/>
                <a:satMod val="103000"/>
                <a:lumMod val="102000"/>
                <a:tint val="94000"/>
              </a:schemeClr>
            </a:gs>
            <a:gs pos="50000">
              <a:schemeClr val="accent3">
                <a:shade val="90000"/>
                <a:hueOff val="46552"/>
                <a:satOff val="-3603"/>
                <a:lumOff val="9852"/>
                <a:alphaOff val="0"/>
                <a:satMod val="110000"/>
                <a:lumMod val="100000"/>
                <a:shade val="100000"/>
              </a:schemeClr>
            </a:gs>
            <a:gs pos="100000">
              <a:schemeClr val="accent3">
                <a:shade val="90000"/>
                <a:hueOff val="46552"/>
                <a:satOff val="-3603"/>
                <a:lumOff val="9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1C1CE1-FADD-47CA-A4C1-7035704AA707}">
      <dsp:nvSpPr>
        <dsp:cNvPr id="0" name=""/>
        <dsp:cNvSpPr/>
      </dsp:nvSpPr>
      <dsp:spPr>
        <a:xfrm>
          <a:off x="2623004" y="1592730"/>
          <a:ext cx="2122398" cy="1273438"/>
        </a:xfrm>
        <a:prstGeom prst="roundRect">
          <a:avLst>
            <a:gd name="adj" fmla="val 10000"/>
          </a:avLst>
        </a:prstGeom>
        <a:gradFill rotWithShape="0">
          <a:gsLst>
            <a:gs pos="0">
              <a:schemeClr val="accent3">
                <a:shade val="50000"/>
                <a:hueOff val="41267"/>
                <a:satOff val="-3427"/>
                <a:lumOff val="9939"/>
                <a:alphaOff val="0"/>
                <a:satMod val="103000"/>
                <a:lumMod val="102000"/>
                <a:tint val="94000"/>
              </a:schemeClr>
            </a:gs>
            <a:gs pos="50000">
              <a:schemeClr val="accent3">
                <a:shade val="50000"/>
                <a:hueOff val="41267"/>
                <a:satOff val="-3427"/>
                <a:lumOff val="9939"/>
                <a:alphaOff val="0"/>
                <a:satMod val="110000"/>
                <a:lumMod val="100000"/>
                <a:shade val="100000"/>
              </a:schemeClr>
            </a:gs>
            <a:gs pos="100000">
              <a:schemeClr val="accent3">
                <a:shade val="50000"/>
                <a:hueOff val="41267"/>
                <a:satOff val="-3427"/>
                <a:lumOff val="99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Journalisten varsler en snarlig dokumentarudsendelse om et plejehjem i Køge</a:t>
          </a:r>
        </a:p>
      </dsp:txBody>
      <dsp:txXfrm>
        <a:off x="2660302" y="1630028"/>
        <a:ext cx="2047802" cy="1198842"/>
      </dsp:txXfrm>
    </dsp:sp>
    <dsp:sp modelId="{ECF94204-279A-4BD6-98DA-8DC0D197BEB6}">
      <dsp:nvSpPr>
        <dsp:cNvPr id="0" name=""/>
        <dsp:cNvSpPr/>
      </dsp:nvSpPr>
      <dsp:spPr>
        <a:xfrm rot="5398161">
          <a:off x="2296934" y="4156528"/>
          <a:ext cx="1507776" cy="191015"/>
        </a:xfrm>
        <a:prstGeom prst="rect">
          <a:avLst/>
        </a:prstGeom>
        <a:gradFill rotWithShape="0">
          <a:gsLst>
            <a:gs pos="0">
              <a:schemeClr val="accent3">
                <a:shade val="90000"/>
                <a:hueOff val="93104"/>
                <a:satOff val="-7207"/>
                <a:lumOff val="19704"/>
                <a:alphaOff val="0"/>
                <a:satMod val="103000"/>
                <a:lumMod val="102000"/>
                <a:tint val="94000"/>
              </a:schemeClr>
            </a:gs>
            <a:gs pos="50000">
              <a:schemeClr val="accent3">
                <a:shade val="90000"/>
                <a:hueOff val="93104"/>
                <a:satOff val="-7207"/>
                <a:lumOff val="19704"/>
                <a:alphaOff val="0"/>
                <a:satMod val="110000"/>
                <a:lumMod val="100000"/>
                <a:shade val="100000"/>
              </a:schemeClr>
            </a:gs>
            <a:gs pos="100000">
              <a:schemeClr val="accent3">
                <a:shade val="90000"/>
                <a:hueOff val="93104"/>
                <a:satOff val="-7207"/>
                <a:lumOff val="197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1E9D95-F072-43CE-9CC3-DDB5794F052A}">
      <dsp:nvSpPr>
        <dsp:cNvPr id="0" name=""/>
        <dsp:cNvSpPr/>
      </dsp:nvSpPr>
      <dsp:spPr>
        <a:xfrm>
          <a:off x="2623004" y="3184528"/>
          <a:ext cx="2122398" cy="1273438"/>
        </a:xfrm>
        <a:prstGeom prst="roundRect">
          <a:avLst>
            <a:gd name="adj" fmla="val 10000"/>
          </a:avLst>
        </a:prstGeom>
        <a:gradFill rotWithShape="0">
          <a:gsLst>
            <a:gs pos="0">
              <a:schemeClr val="accent3">
                <a:shade val="50000"/>
                <a:hueOff val="82534"/>
                <a:satOff val="-6853"/>
                <a:lumOff val="19878"/>
                <a:alphaOff val="0"/>
                <a:satMod val="103000"/>
                <a:lumMod val="102000"/>
                <a:tint val="94000"/>
              </a:schemeClr>
            </a:gs>
            <a:gs pos="50000">
              <a:schemeClr val="accent3">
                <a:shade val="50000"/>
                <a:hueOff val="82534"/>
                <a:satOff val="-6853"/>
                <a:lumOff val="19878"/>
                <a:alphaOff val="0"/>
                <a:satMod val="110000"/>
                <a:lumMod val="100000"/>
                <a:shade val="100000"/>
              </a:schemeClr>
            </a:gs>
            <a:gs pos="100000">
              <a:schemeClr val="accent3">
                <a:shade val="50000"/>
                <a:hueOff val="82534"/>
                <a:satOff val="-6853"/>
                <a:lumOff val="198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Fortæller om en ansat sommervikar der er deres journalist </a:t>
          </a:r>
        </a:p>
      </dsp:txBody>
      <dsp:txXfrm>
        <a:off x="2660302" y="3221826"/>
        <a:ext cx="2047802" cy="1198842"/>
      </dsp:txXfrm>
    </dsp:sp>
    <dsp:sp modelId="{E9CCAC56-DB09-4C5E-91AA-7AD9532930D3}">
      <dsp:nvSpPr>
        <dsp:cNvPr id="0" name=""/>
        <dsp:cNvSpPr/>
      </dsp:nvSpPr>
      <dsp:spPr>
        <a:xfrm rot="21573052">
          <a:off x="3054118" y="4902340"/>
          <a:ext cx="2809604" cy="191015"/>
        </a:xfrm>
        <a:prstGeom prst="rect">
          <a:avLst/>
        </a:prstGeom>
        <a:gradFill rotWithShape="0">
          <a:gsLst>
            <a:gs pos="0">
              <a:schemeClr val="accent3">
                <a:shade val="90000"/>
                <a:hueOff val="139656"/>
                <a:satOff val="-10810"/>
                <a:lumOff val="29557"/>
                <a:alphaOff val="0"/>
                <a:satMod val="103000"/>
                <a:lumMod val="102000"/>
                <a:tint val="94000"/>
              </a:schemeClr>
            </a:gs>
            <a:gs pos="50000">
              <a:schemeClr val="accent3">
                <a:shade val="90000"/>
                <a:hueOff val="139656"/>
                <a:satOff val="-10810"/>
                <a:lumOff val="29557"/>
                <a:alphaOff val="0"/>
                <a:satMod val="110000"/>
                <a:lumMod val="100000"/>
                <a:shade val="100000"/>
              </a:schemeClr>
            </a:gs>
            <a:gs pos="100000">
              <a:schemeClr val="accent3">
                <a:shade val="90000"/>
                <a:hueOff val="139656"/>
                <a:satOff val="-10810"/>
                <a:lumOff val="295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4A1DD71-D367-4A13-B0AB-E7F61A1A17EA}">
      <dsp:nvSpPr>
        <dsp:cNvPr id="0" name=""/>
        <dsp:cNvSpPr/>
      </dsp:nvSpPr>
      <dsp:spPr>
        <a:xfrm>
          <a:off x="2623811" y="4698176"/>
          <a:ext cx="2122398" cy="1273438"/>
        </a:xfrm>
        <a:prstGeom prst="roundRect">
          <a:avLst>
            <a:gd name="adj" fmla="val 10000"/>
          </a:avLst>
        </a:prstGeom>
        <a:gradFill rotWithShape="0">
          <a:gsLst>
            <a:gs pos="0">
              <a:schemeClr val="accent3">
                <a:shade val="50000"/>
                <a:hueOff val="123802"/>
                <a:satOff val="-10280"/>
                <a:lumOff val="29818"/>
                <a:alphaOff val="0"/>
                <a:satMod val="103000"/>
                <a:lumMod val="102000"/>
                <a:tint val="94000"/>
              </a:schemeClr>
            </a:gs>
            <a:gs pos="50000">
              <a:schemeClr val="accent3">
                <a:shade val="50000"/>
                <a:hueOff val="123802"/>
                <a:satOff val="-10280"/>
                <a:lumOff val="29818"/>
                <a:alphaOff val="0"/>
                <a:satMod val="110000"/>
                <a:lumMod val="100000"/>
                <a:shade val="100000"/>
              </a:schemeClr>
            </a:gs>
            <a:gs pos="100000">
              <a:schemeClr val="accent3">
                <a:shade val="50000"/>
                <a:hueOff val="123802"/>
                <a:satOff val="-10280"/>
                <a:lumOff val="298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Journalist har med en af vores medarbejdere foretaget hemmelige lyd- og billedoptagelser på plejehjemmet</a:t>
          </a:r>
        </a:p>
      </dsp:txBody>
      <dsp:txXfrm>
        <a:off x="2661109" y="4735474"/>
        <a:ext cx="2047802" cy="1198842"/>
      </dsp:txXfrm>
    </dsp:sp>
    <dsp:sp modelId="{7BF262A5-8AD2-4B26-91DD-6E5C20AF1747}">
      <dsp:nvSpPr>
        <dsp:cNvPr id="0" name=""/>
        <dsp:cNvSpPr/>
      </dsp:nvSpPr>
      <dsp:spPr>
        <a:xfrm rot="16190856">
          <a:off x="5099592" y="4123399"/>
          <a:ext cx="1524120" cy="191015"/>
        </a:xfrm>
        <a:prstGeom prst="rect">
          <a:avLst/>
        </a:prstGeom>
        <a:gradFill rotWithShape="0">
          <a:gsLst>
            <a:gs pos="0">
              <a:schemeClr val="accent3">
                <a:shade val="90000"/>
                <a:hueOff val="186208"/>
                <a:satOff val="-14413"/>
                <a:lumOff val="39409"/>
                <a:alphaOff val="0"/>
                <a:satMod val="103000"/>
                <a:lumMod val="102000"/>
                <a:tint val="94000"/>
              </a:schemeClr>
            </a:gs>
            <a:gs pos="50000">
              <a:schemeClr val="accent3">
                <a:shade val="90000"/>
                <a:hueOff val="186208"/>
                <a:satOff val="-14413"/>
                <a:lumOff val="39409"/>
                <a:alphaOff val="0"/>
                <a:satMod val="110000"/>
                <a:lumMod val="100000"/>
                <a:shade val="100000"/>
              </a:schemeClr>
            </a:gs>
            <a:gs pos="100000">
              <a:schemeClr val="accent3">
                <a:shade val="90000"/>
                <a:hueOff val="186208"/>
                <a:satOff val="-14413"/>
                <a:lumOff val="394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B62BEBD-238E-4821-BE14-D4EC455D33FC}">
      <dsp:nvSpPr>
        <dsp:cNvPr id="0" name=""/>
        <dsp:cNvSpPr/>
      </dsp:nvSpPr>
      <dsp:spPr>
        <a:xfrm>
          <a:off x="5436264" y="4673217"/>
          <a:ext cx="2122398" cy="1273438"/>
        </a:xfrm>
        <a:prstGeom prst="roundRect">
          <a:avLst>
            <a:gd name="adj" fmla="val 10000"/>
          </a:avLst>
        </a:prstGeom>
        <a:gradFill rotWithShape="0">
          <a:gsLst>
            <a:gs pos="0">
              <a:schemeClr val="accent3">
                <a:shade val="50000"/>
                <a:hueOff val="165069"/>
                <a:satOff val="-13706"/>
                <a:lumOff val="39757"/>
                <a:alphaOff val="0"/>
                <a:satMod val="103000"/>
                <a:lumMod val="102000"/>
                <a:tint val="94000"/>
              </a:schemeClr>
            </a:gs>
            <a:gs pos="50000">
              <a:schemeClr val="accent3">
                <a:shade val="50000"/>
                <a:hueOff val="165069"/>
                <a:satOff val="-13706"/>
                <a:lumOff val="39757"/>
                <a:alphaOff val="0"/>
                <a:satMod val="110000"/>
                <a:lumMod val="100000"/>
                <a:shade val="100000"/>
              </a:schemeClr>
            </a:gs>
            <a:gs pos="100000">
              <a:schemeClr val="accent3">
                <a:shade val="50000"/>
                <a:hueOff val="165069"/>
                <a:satOff val="-13706"/>
                <a:lumOff val="397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Fortæller at der optagelserne viser kritisable forhold </a:t>
          </a:r>
        </a:p>
      </dsp:txBody>
      <dsp:txXfrm>
        <a:off x="5473562" y="4710515"/>
        <a:ext cx="2047802" cy="1198842"/>
      </dsp:txXfrm>
    </dsp:sp>
    <dsp:sp modelId="{AAE8AAEC-54DA-43A6-A9F1-852E15801F22}">
      <dsp:nvSpPr>
        <dsp:cNvPr id="0" name=""/>
        <dsp:cNvSpPr/>
      </dsp:nvSpPr>
      <dsp:spPr>
        <a:xfrm rot="16223653">
          <a:off x="5094084" y="2584623"/>
          <a:ext cx="1547602" cy="191015"/>
        </a:xfrm>
        <a:prstGeom prst="rect">
          <a:avLst/>
        </a:prstGeom>
        <a:gradFill rotWithShape="0">
          <a:gsLst>
            <a:gs pos="0">
              <a:schemeClr val="accent3">
                <a:shade val="90000"/>
                <a:hueOff val="186208"/>
                <a:satOff val="-14413"/>
                <a:lumOff val="39409"/>
                <a:alphaOff val="0"/>
                <a:satMod val="103000"/>
                <a:lumMod val="102000"/>
                <a:tint val="94000"/>
              </a:schemeClr>
            </a:gs>
            <a:gs pos="50000">
              <a:schemeClr val="accent3">
                <a:shade val="90000"/>
                <a:hueOff val="186208"/>
                <a:satOff val="-14413"/>
                <a:lumOff val="39409"/>
                <a:alphaOff val="0"/>
                <a:satMod val="110000"/>
                <a:lumMod val="100000"/>
                <a:shade val="100000"/>
              </a:schemeClr>
            </a:gs>
            <a:gs pos="100000">
              <a:schemeClr val="accent3">
                <a:shade val="90000"/>
                <a:hueOff val="186208"/>
                <a:satOff val="-14413"/>
                <a:lumOff val="394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D5A6A8-22ED-4DAD-AD4E-53BF016C40BE}">
      <dsp:nvSpPr>
        <dsp:cNvPr id="0" name=""/>
        <dsp:cNvSpPr/>
      </dsp:nvSpPr>
      <dsp:spPr>
        <a:xfrm>
          <a:off x="5432211" y="3143231"/>
          <a:ext cx="2122398" cy="1273438"/>
        </a:xfrm>
        <a:prstGeom prst="roundRect">
          <a:avLst>
            <a:gd name="adj" fmla="val 10000"/>
          </a:avLst>
        </a:prstGeom>
        <a:gradFill rotWithShape="0">
          <a:gsLst>
            <a:gs pos="0">
              <a:schemeClr val="accent3">
                <a:shade val="50000"/>
                <a:hueOff val="206336"/>
                <a:satOff val="-17133"/>
                <a:lumOff val="49696"/>
                <a:alphaOff val="0"/>
                <a:satMod val="103000"/>
                <a:lumMod val="102000"/>
                <a:tint val="94000"/>
              </a:schemeClr>
            </a:gs>
            <a:gs pos="50000">
              <a:schemeClr val="accent3">
                <a:shade val="50000"/>
                <a:hueOff val="206336"/>
                <a:satOff val="-17133"/>
                <a:lumOff val="49696"/>
                <a:alphaOff val="0"/>
                <a:satMod val="110000"/>
                <a:lumMod val="100000"/>
                <a:shade val="100000"/>
              </a:schemeClr>
            </a:gs>
            <a:gs pos="100000">
              <a:schemeClr val="accent3">
                <a:shade val="50000"/>
                <a:hueOff val="206336"/>
                <a:satOff val="-17133"/>
                <a:lumOff val="496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Ønsker lederens udtalelser </a:t>
          </a:r>
        </a:p>
      </dsp:txBody>
      <dsp:txXfrm>
        <a:off x="5469509" y="3180529"/>
        <a:ext cx="2047802" cy="1198842"/>
      </dsp:txXfrm>
    </dsp:sp>
    <dsp:sp modelId="{1C7A4844-1EB8-49F2-A378-0475BCEFF8D3}">
      <dsp:nvSpPr>
        <dsp:cNvPr id="0" name=""/>
        <dsp:cNvSpPr/>
      </dsp:nvSpPr>
      <dsp:spPr>
        <a:xfrm rot="16200000">
          <a:off x="5080245" y="1012006"/>
          <a:ext cx="1585927" cy="191015"/>
        </a:xfrm>
        <a:prstGeom prst="rect">
          <a:avLst/>
        </a:prstGeom>
        <a:gradFill rotWithShape="0">
          <a:gsLst>
            <a:gs pos="0">
              <a:schemeClr val="accent3">
                <a:shade val="90000"/>
                <a:hueOff val="139656"/>
                <a:satOff val="-10810"/>
                <a:lumOff val="29557"/>
                <a:alphaOff val="0"/>
                <a:satMod val="103000"/>
                <a:lumMod val="102000"/>
                <a:tint val="94000"/>
              </a:schemeClr>
            </a:gs>
            <a:gs pos="50000">
              <a:schemeClr val="accent3">
                <a:shade val="90000"/>
                <a:hueOff val="139656"/>
                <a:satOff val="-10810"/>
                <a:lumOff val="29557"/>
                <a:alphaOff val="0"/>
                <a:satMod val="110000"/>
                <a:lumMod val="100000"/>
                <a:shade val="100000"/>
              </a:schemeClr>
            </a:gs>
            <a:gs pos="100000">
              <a:schemeClr val="accent3">
                <a:shade val="90000"/>
                <a:hueOff val="139656"/>
                <a:satOff val="-10810"/>
                <a:lumOff val="295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9CE51E-03CE-4A5A-A50F-0A24E1EEF5BC}">
      <dsp:nvSpPr>
        <dsp:cNvPr id="0" name=""/>
        <dsp:cNvSpPr/>
      </dsp:nvSpPr>
      <dsp:spPr>
        <a:xfrm>
          <a:off x="5445794" y="1592730"/>
          <a:ext cx="2122398" cy="1273438"/>
        </a:xfrm>
        <a:prstGeom prst="roundRect">
          <a:avLst>
            <a:gd name="adj" fmla="val 10000"/>
          </a:avLst>
        </a:prstGeom>
        <a:gradFill rotWithShape="0">
          <a:gsLst>
            <a:gs pos="0">
              <a:schemeClr val="accent3">
                <a:shade val="50000"/>
                <a:hueOff val="165069"/>
                <a:satOff val="-13706"/>
                <a:lumOff val="39757"/>
                <a:alphaOff val="0"/>
                <a:satMod val="103000"/>
                <a:lumMod val="102000"/>
                <a:tint val="94000"/>
              </a:schemeClr>
            </a:gs>
            <a:gs pos="50000">
              <a:schemeClr val="accent3">
                <a:shade val="50000"/>
                <a:hueOff val="165069"/>
                <a:satOff val="-13706"/>
                <a:lumOff val="39757"/>
                <a:alphaOff val="0"/>
                <a:satMod val="110000"/>
                <a:lumMod val="100000"/>
                <a:shade val="100000"/>
              </a:schemeClr>
            </a:gs>
            <a:gs pos="100000">
              <a:schemeClr val="accent3">
                <a:shade val="50000"/>
                <a:hueOff val="165069"/>
                <a:satOff val="-13706"/>
                <a:lumOff val="397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Teamleder afslår, henviser til egen leder og kontakter derpå egen leder</a:t>
          </a:r>
        </a:p>
      </dsp:txBody>
      <dsp:txXfrm>
        <a:off x="5483092" y="1630028"/>
        <a:ext cx="2047802" cy="1198842"/>
      </dsp:txXfrm>
    </dsp:sp>
    <dsp:sp modelId="{54202B4E-FC10-456C-951A-B0D7F1C7F53C}">
      <dsp:nvSpPr>
        <dsp:cNvPr id="0" name=""/>
        <dsp:cNvSpPr/>
      </dsp:nvSpPr>
      <dsp:spPr>
        <a:xfrm>
          <a:off x="5876145" y="216106"/>
          <a:ext cx="2816918" cy="191015"/>
        </a:xfrm>
        <a:prstGeom prst="rect">
          <a:avLst/>
        </a:prstGeom>
        <a:gradFill rotWithShape="0">
          <a:gsLst>
            <a:gs pos="0">
              <a:schemeClr val="accent3">
                <a:shade val="90000"/>
                <a:hueOff val="93104"/>
                <a:satOff val="-7207"/>
                <a:lumOff val="19704"/>
                <a:alphaOff val="0"/>
                <a:satMod val="103000"/>
                <a:lumMod val="102000"/>
                <a:tint val="94000"/>
              </a:schemeClr>
            </a:gs>
            <a:gs pos="50000">
              <a:schemeClr val="accent3">
                <a:shade val="90000"/>
                <a:hueOff val="93104"/>
                <a:satOff val="-7207"/>
                <a:lumOff val="19704"/>
                <a:alphaOff val="0"/>
                <a:satMod val="110000"/>
                <a:lumMod val="100000"/>
                <a:shade val="100000"/>
              </a:schemeClr>
            </a:gs>
            <a:gs pos="100000">
              <a:schemeClr val="accent3">
                <a:shade val="90000"/>
                <a:hueOff val="93104"/>
                <a:satOff val="-7207"/>
                <a:lumOff val="197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A241FF-35A4-4060-9AE6-B2E31A79C4B7}">
      <dsp:nvSpPr>
        <dsp:cNvPr id="0" name=""/>
        <dsp:cNvSpPr/>
      </dsp:nvSpPr>
      <dsp:spPr>
        <a:xfrm>
          <a:off x="5445794" y="931"/>
          <a:ext cx="2122398" cy="1273438"/>
        </a:xfrm>
        <a:prstGeom prst="roundRect">
          <a:avLst>
            <a:gd name="adj" fmla="val 10000"/>
          </a:avLst>
        </a:prstGeom>
        <a:gradFill rotWithShape="0">
          <a:gsLst>
            <a:gs pos="0">
              <a:schemeClr val="accent3">
                <a:shade val="50000"/>
                <a:hueOff val="123802"/>
                <a:satOff val="-10280"/>
                <a:lumOff val="29818"/>
                <a:alphaOff val="0"/>
                <a:satMod val="103000"/>
                <a:lumMod val="102000"/>
                <a:tint val="94000"/>
              </a:schemeClr>
            </a:gs>
            <a:gs pos="50000">
              <a:schemeClr val="accent3">
                <a:shade val="50000"/>
                <a:hueOff val="123802"/>
                <a:satOff val="-10280"/>
                <a:lumOff val="29818"/>
                <a:alphaOff val="0"/>
                <a:satMod val="110000"/>
                <a:lumMod val="100000"/>
                <a:shade val="100000"/>
              </a:schemeClr>
            </a:gs>
            <a:gs pos="100000">
              <a:schemeClr val="accent3">
                <a:shade val="50000"/>
                <a:hueOff val="123802"/>
                <a:satOff val="-10280"/>
                <a:lumOff val="298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Leder kontakter omgående chef</a:t>
          </a:r>
        </a:p>
      </dsp:txBody>
      <dsp:txXfrm>
        <a:off x="5483092" y="38229"/>
        <a:ext cx="2047802" cy="1198842"/>
      </dsp:txXfrm>
    </dsp:sp>
    <dsp:sp modelId="{D227AE5B-E779-4726-9663-511F5A1504AA}">
      <dsp:nvSpPr>
        <dsp:cNvPr id="0" name=""/>
        <dsp:cNvSpPr/>
      </dsp:nvSpPr>
      <dsp:spPr>
        <a:xfrm rot="6146">
          <a:off x="8695997" y="221375"/>
          <a:ext cx="2610547" cy="191015"/>
        </a:xfrm>
        <a:prstGeom prst="rect">
          <a:avLst/>
        </a:prstGeom>
        <a:gradFill rotWithShape="0">
          <a:gsLst>
            <a:gs pos="0">
              <a:schemeClr val="accent3">
                <a:shade val="90000"/>
                <a:hueOff val="46552"/>
                <a:satOff val="-3603"/>
                <a:lumOff val="9852"/>
                <a:alphaOff val="0"/>
                <a:satMod val="103000"/>
                <a:lumMod val="102000"/>
                <a:tint val="94000"/>
              </a:schemeClr>
            </a:gs>
            <a:gs pos="50000">
              <a:schemeClr val="accent3">
                <a:shade val="90000"/>
                <a:hueOff val="46552"/>
                <a:satOff val="-3603"/>
                <a:lumOff val="9852"/>
                <a:alphaOff val="0"/>
                <a:satMod val="110000"/>
                <a:lumMod val="100000"/>
                <a:shade val="100000"/>
              </a:schemeClr>
            </a:gs>
            <a:gs pos="100000">
              <a:schemeClr val="accent3">
                <a:shade val="90000"/>
                <a:hueOff val="46552"/>
                <a:satOff val="-3603"/>
                <a:lumOff val="9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08D902-7E93-4707-9601-67E040E1CD97}">
      <dsp:nvSpPr>
        <dsp:cNvPr id="0" name=""/>
        <dsp:cNvSpPr/>
      </dsp:nvSpPr>
      <dsp:spPr>
        <a:xfrm>
          <a:off x="8268584" y="931"/>
          <a:ext cx="2122398" cy="1273438"/>
        </a:xfrm>
        <a:prstGeom prst="roundRect">
          <a:avLst>
            <a:gd name="adj" fmla="val 10000"/>
          </a:avLst>
        </a:prstGeom>
        <a:gradFill rotWithShape="0">
          <a:gsLst>
            <a:gs pos="0">
              <a:schemeClr val="accent3">
                <a:shade val="50000"/>
                <a:hueOff val="82534"/>
                <a:satOff val="-6853"/>
                <a:lumOff val="19878"/>
                <a:alphaOff val="0"/>
                <a:satMod val="103000"/>
                <a:lumMod val="102000"/>
                <a:tint val="94000"/>
              </a:schemeClr>
            </a:gs>
            <a:gs pos="50000">
              <a:schemeClr val="accent3">
                <a:shade val="50000"/>
                <a:hueOff val="82534"/>
                <a:satOff val="-6853"/>
                <a:lumOff val="19878"/>
                <a:alphaOff val="0"/>
                <a:satMod val="110000"/>
                <a:lumMod val="100000"/>
                <a:shade val="100000"/>
              </a:schemeClr>
            </a:gs>
            <a:gs pos="100000">
              <a:schemeClr val="accent3">
                <a:shade val="50000"/>
                <a:hueOff val="82534"/>
                <a:satOff val="-6853"/>
                <a:lumOff val="198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a:t>Chef og leder kontakter omgående Direktør</a:t>
          </a:r>
        </a:p>
      </dsp:txBody>
      <dsp:txXfrm>
        <a:off x="8305882" y="38229"/>
        <a:ext cx="2047802" cy="1198842"/>
      </dsp:txXfrm>
    </dsp:sp>
    <dsp:sp modelId="{0B4353C8-5FAE-49E5-8210-C9048778F9E1}">
      <dsp:nvSpPr>
        <dsp:cNvPr id="0" name=""/>
        <dsp:cNvSpPr/>
      </dsp:nvSpPr>
      <dsp:spPr>
        <a:xfrm>
          <a:off x="10882062" y="8533"/>
          <a:ext cx="2122398" cy="1273438"/>
        </a:xfrm>
        <a:prstGeom prst="roundRect">
          <a:avLst>
            <a:gd name="adj" fmla="val 10000"/>
          </a:avLst>
        </a:prstGeom>
        <a:gradFill rotWithShape="0">
          <a:gsLst>
            <a:gs pos="0">
              <a:schemeClr val="accent3">
                <a:shade val="50000"/>
                <a:hueOff val="41267"/>
                <a:satOff val="-3427"/>
                <a:lumOff val="9939"/>
                <a:alphaOff val="0"/>
                <a:satMod val="103000"/>
                <a:lumMod val="102000"/>
                <a:tint val="94000"/>
              </a:schemeClr>
            </a:gs>
            <a:gs pos="50000">
              <a:schemeClr val="accent3">
                <a:shade val="50000"/>
                <a:hueOff val="41267"/>
                <a:satOff val="-3427"/>
                <a:lumOff val="9939"/>
                <a:alphaOff val="0"/>
                <a:satMod val="110000"/>
                <a:lumMod val="100000"/>
                <a:shade val="100000"/>
              </a:schemeClr>
            </a:gs>
            <a:gs pos="100000">
              <a:schemeClr val="accent3">
                <a:shade val="50000"/>
                <a:hueOff val="41267"/>
                <a:satOff val="-3427"/>
                <a:lumOff val="99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a-DK" sz="1200" kern="1200" dirty="0"/>
            <a:t>Kriseberedskab nedsættes indenfor 1 time fra første henvendelse fra TV2</a:t>
          </a:r>
        </a:p>
      </dsp:txBody>
      <dsp:txXfrm>
        <a:off x="10919360" y="45831"/>
        <a:ext cx="2047802" cy="1198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D04A-48B7-4C66-8859-937C6BCDDFD9}">
      <dsp:nvSpPr>
        <dsp:cNvPr id="0" name=""/>
        <dsp:cNvSpPr/>
      </dsp:nvSpPr>
      <dsp:spPr>
        <a:xfrm>
          <a:off x="883919" y="0"/>
          <a:ext cx="10017760" cy="29908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5937C-A499-49E1-AF79-5DAD592B85AE}">
      <dsp:nvSpPr>
        <dsp:cNvPr id="0" name=""/>
        <dsp:cNvSpPr/>
      </dsp:nvSpPr>
      <dsp:spPr>
        <a:xfrm>
          <a:off x="12660" y="897255"/>
          <a:ext cx="3793490" cy="1196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b="1" kern="1200" dirty="0">
              <a:latin typeface="+mn-lt"/>
              <a:cs typeface="Space Grotesk" pitchFamily="2" charset="77"/>
            </a:rPr>
            <a:t>ARBEJDSHYPOTESER</a:t>
          </a:r>
          <a:endParaRPr lang="da-DK" sz="2300" kern="1200" dirty="0"/>
        </a:p>
      </dsp:txBody>
      <dsp:txXfrm>
        <a:off x="71061" y="955656"/>
        <a:ext cx="3676688" cy="1079538"/>
      </dsp:txXfrm>
    </dsp:sp>
    <dsp:sp modelId="{53F1ED28-F91F-4332-86F3-D6600E97B8E4}">
      <dsp:nvSpPr>
        <dsp:cNvPr id="0" name=""/>
        <dsp:cNvSpPr/>
      </dsp:nvSpPr>
      <dsp:spPr>
        <a:xfrm>
          <a:off x="3996055" y="897255"/>
          <a:ext cx="3793490" cy="1196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b="1" kern="1200" dirty="0">
              <a:latin typeface="+mn-lt"/>
              <a:ea typeface="Times New Roman" panose="02020603050405020304" pitchFamily="18" charset="0"/>
              <a:cs typeface="Calibri" panose="020F0502020204030204" pitchFamily="34" charset="0"/>
            </a:rPr>
            <a:t>IVÆRKSATTES MED DET SAMME</a:t>
          </a:r>
          <a:endParaRPr lang="da-DK" sz="2300" kern="1200" dirty="0"/>
        </a:p>
      </dsp:txBody>
      <dsp:txXfrm>
        <a:off x="4054456" y="955656"/>
        <a:ext cx="3676688" cy="1079538"/>
      </dsp:txXfrm>
    </dsp:sp>
    <dsp:sp modelId="{30AB4508-48D0-45B6-8199-867C4A212472}">
      <dsp:nvSpPr>
        <dsp:cNvPr id="0" name=""/>
        <dsp:cNvSpPr/>
      </dsp:nvSpPr>
      <dsp:spPr>
        <a:xfrm>
          <a:off x="7979449" y="897255"/>
          <a:ext cx="3793490" cy="1196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a-DK" sz="2300" b="1" kern="1200" dirty="0">
              <a:latin typeface="+mn-lt"/>
              <a:ea typeface="Times New Roman" panose="02020603050405020304" pitchFamily="18" charset="0"/>
              <a:cs typeface="Calibri" panose="020F0502020204030204" pitchFamily="34" charset="0"/>
            </a:rPr>
            <a:t>IVÆRKSATTES SENERE</a:t>
          </a:r>
          <a:endParaRPr lang="da-DK" sz="2300" kern="1200" dirty="0"/>
        </a:p>
      </dsp:txBody>
      <dsp:txXfrm>
        <a:off x="8037850" y="955656"/>
        <a:ext cx="3676688" cy="10795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9BF612B-6572-4D0F-A644-5B9D33A495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D6DDF830-685C-4B5F-A549-ECD679CFDE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C0C6A6-7984-45F3-BF8E-E2B6C322613F}" type="datetimeFigureOut">
              <a:rPr lang="da-DK" smtClean="0"/>
              <a:t>19-03-2024</a:t>
            </a:fld>
            <a:endParaRPr lang="da-DK"/>
          </a:p>
        </p:txBody>
      </p:sp>
      <p:sp>
        <p:nvSpPr>
          <p:cNvPr id="4" name="Pladsholder til sidefod 3">
            <a:extLst>
              <a:ext uri="{FF2B5EF4-FFF2-40B4-BE49-F238E27FC236}">
                <a16:creationId xmlns:a16="http://schemas.microsoft.com/office/drawing/2014/main" id="{EE431F72-6DFD-48F4-8B39-3207463FDC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D959F59E-0BD0-49B8-A75F-16CA5776E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79DC8F-45D9-40EA-AE2F-DE569777B458}" type="slidenum">
              <a:rPr lang="da-DK" smtClean="0"/>
              <a:t>‹nr.›</a:t>
            </a:fld>
            <a:endParaRPr lang="da-DK"/>
          </a:p>
        </p:txBody>
      </p:sp>
    </p:spTree>
    <p:extLst>
      <p:ext uri="{BB962C8B-B14F-4D97-AF65-F5344CB8AC3E}">
        <p14:creationId xmlns:p14="http://schemas.microsoft.com/office/powerpoint/2010/main" val="14760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C0605-D219-41FC-93EC-9ED5F68ED822}" type="datetimeFigureOut">
              <a:rPr lang="da-DK" smtClean="0"/>
              <a:t>19-03-2024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714A-AB90-4348-95CC-DBB9FA42AA4F}" type="slidenum">
              <a:rPr lang="da-DK" smtClean="0"/>
              <a:t>‹nr.›</a:t>
            </a:fld>
            <a:endParaRPr lang="da-DK"/>
          </a:p>
        </p:txBody>
      </p:sp>
    </p:spTree>
    <p:extLst>
      <p:ext uri="{BB962C8B-B14F-4D97-AF65-F5344CB8AC3E}">
        <p14:creationId xmlns:p14="http://schemas.microsoft.com/office/powerpoint/2010/main" val="20140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øn med undertitel">
    <p:bg>
      <p:bgPr>
        <a:solidFill>
          <a:srgbClr val="64DF95"/>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273C1EE-5D22-4A8D-AC0A-00850EC192E1}"/>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cxnSp>
        <p:nvCxnSpPr>
          <p:cNvPr id="7" name="Lige forbindelse 6">
            <a:extLst>
              <a:ext uri="{FF2B5EF4-FFF2-40B4-BE49-F238E27FC236}">
                <a16:creationId xmlns:a16="http://schemas.microsoft.com/office/drawing/2014/main" id="{2043F361-5B02-4759-8C40-D308D2D6B7FE}"/>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Undertitel 2">
            <a:extLst>
              <a:ext uri="{FF2B5EF4-FFF2-40B4-BE49-F238E27FC236}">
                <a16:creationId xmlns:a16="http://schemas.microsoft.com/office/drawing/2014/main" id="{62B2CEA2-540D-4EFE-8063-5247BFDFAFC5}"/>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9455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lægsholder">
    <p:bg>
      <p:bgPr>
        <a:solidFill>
          <a:srgbClr val="29395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0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plægsholder">
    <p:bg>
      <p:bgPr>
        <a:solidFill>
          <a:srgbClr val="64DF95"/>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1230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3639192"/>
            <a:ext cx="5630863" cy="550800"/>
          </a:xfrm>
          <a:prstGeom prst="rect">
            <a:avLst/>
          </a:prstGeom>
        </p:spPr>
        <p:txBody>
          <a:bodyPr/>
          <a:lstStyle>
            <a:lvl1pPr marL="0" indent="0">
              <a:buNone/>
              <a:defRPr sz="2500" b="1">
                <a:solidFill>
                  <a:srgbClr val="293952"/>
                </a:solidFill>
              </a:defRPr>
            </a:lvl1pPr>
            <a:lvl5pPr>
              <a:defRPr/>
            </a:lvl5pPr>
          </a:lstStyle>
          <a:p>
            <a:pPr lvl="0"/>
            <a:r>
              <a:rPr lang="da-DK" dirty="0"/>
              <a:t>Indsæt program punkt</a:t>
            </a:r>
          </a:p>
        </p:txBody>
      </p:sp>
      <p:cxnSp>
        <p:nvCxnSpPr>
          <p:cNvPr id="12" name="Lige forbindelse 11">
            <a:extLst>
              <a:ext uri="{FF2B5EF4-FFF2-40B4-BE49-F238E27FC236}">
                <a16:creationId xmlns:a16="http://schemas.microsoft.com/office/drawing/2014/main" id="{234A5ACA-F315-451D-83E1-97C0283C0941}"/>
              </a:ext>
            </a:extLst>
          </p:cNvPr>
          <p:cNvCxnSpPr>
            <a:cxnSpLocks/>
          </p:cNvCxnSpPr>
          <p:nvPr userDrawn="1"/>
        </p:nvCxnSpPr>
        <p:spPr>
          <a:xfrm>
            <a:off x="1" y="4798141"/>
            <a:ext cx="123198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75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19" y="1632373"/>
            <a:ext cx="10515600"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rgbClr val="293952"/>
                </a:solidFill>
              </a:defRPr>
            </a:lvl1pPr>
          </a:lstStyle>
          <a:p>
            <a:r>
              <a:rPr lang="da-DK" dirty="0"/>
              <a:t>Indsæt titel</a:t>
            </a:r>
          </a:p>
        </p:txBody>
      </p:sp>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Tree>
    <p:extLst>
      <p:ext uri="{BB962C8B-B14F-4D97-AF65-F5344CB8AC3E}">
        <p14:creationId xmlns:p14="http://schemas.microsoft.com/office/powerpoint/2010/main" val="2944962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20" y="1632373"/>
            <a:ext cx="50593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rgbClr val="293952"/>
                </a:solidFill>
              </a:defRPr>
            </a:lvl1pPr>
          </a:lstStyle>
          <a:p>
            <a:r>
              <a:rPr lang="da-DK"/>
              <a:t>Indsæt titel</a:t>
            </a:r>
          </a:p>
        </p:txBody>
      </p:sp>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
        <p:nvSpPr>
          <p:cNvPr id="6" name="Pladsholder til indhold 2">
            <a:extLst>
              <a:ext uri="{FF2B5EF4-FFF2-40B4-BE49-F238E27FC236}">
                <a16:creationId xmlns:a16="http://schemas.microsoft.com/office/drawing/2014/main" id="{FADCB9D4-4FDD-42D1-AB29-B50D7636BB42}"/>
              </a:ext>
            </a:extLst>
          </p:cNvPr>
          <p:cNvSpPr>
            <a:spLocks noGrp="1"/>
          </p:cNvSpPr>
          <p:nvPr>
            <p:ph idx="14" hasCustomPrompt="1"/>
          </p:nvPr>
        </p:nvSpPr>
        <p:spPr>
          <a:xfrm>
            <a:off x="5812707" y="1632373"/>
            <a:ext cx="50593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spTree>
    <p:extLst>
      <p:ext uri="{BB962C8B-B14F-4D97-AF65-F5344CB8AC3E}">
        <p14:creationId xmlns:p14="http://schemas.microsoft.com/office/powerpoint/2010/main" val="312882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flere linjer og to brødtekster">
    <p:spTree>
      <p:nvGrpSpPr>
        <p:cNvPr id="1" name=""/>
        <p:cNvGrpSpPr/>
        <p:nvPr/>
      </p:nvGrpSpPr>
      <p:grpSpPr>
        <a:xfrm>
          <a:off x="0" y="0"/>
          <a:ext cx="0" cy="0"/>
          <a:chOff x="0" y="0"/>
          <a:chExt cx="0" cy="0"/>
        </a:xfrm>
      </p:grpSpPr>
      <p:pic>
        <p:nvPicPr>
          <p:cNvPr id="10" name="Grafik 8">
            <a:extLst>
              <a:ext uri="{FF2B5EF4-FFF2-40B4-BE49-F238E27FC236}">
                <a16:creationId xmlns:a16="http://schemas.microsoft.com/office/drawing/2014/main" id="{E49E89AE-744A-4A69-B031-B3B5B72CE4E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cxnSp>
        <p:nvCxnSpPr>
          <p:cNvPr id="8" name="Lige forbindelse 7">
            <a:extLst>
              <a:ext uri="{FF2B5EF4-FFF2-40B4-BE49-F238E27FC236}">
                <a16:creationId xmlns:a16="http://schemas.microsoft.com/office/drawing/2014/main" id="{5D05698D-FD14-49B6-9B1C-58CFB6F9AF55}"/>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7" name="Pladsholder til indhold 2">
            <a:extLst>
              <a:ext uri="{FF2B5EF4-FFF2-40B4-BE49-F238E27FC236}">
                <a16:creationId xmlns:a16="http://schemas.microsoft.com/office/drawing/2014/main" id="{A5873639-1BEE-4EE2-BF61-6530BD81EB67}"/>
              </a:ext>
            </a:extLst>
          </p:cNvPr>
          <p:cNvSpPr>
            <a:spLocks noGrp="1"/>
          </p:cNvSpPr>
          <p:nvPr>
            <p:ph idx="13" hasCustomPrompt="1"/>
          </p:nvPr>
        </p:nvSpPr>
        <p:spPr>
          <a:xfrm>
            <a:off x="356420" y="2052639"/>
            <a:ext cx="5059312" cy="4103992"/>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sp>
        <p:nvSpPr>
          <p:cNvPr id="9" name="Pladsholder til indhold 2">
            <a:extLst>
              <a:ext uri="{FF2B5EF4-FFF2-40B4-BE49-F238E27FC236}">
                <a16:creationId xmlns:a16="http://schemas.microsoft.com/office/drawing/2014/main" id="{9F4F6EE2-A55E-42FA-9B77-C40F0E1781CB}"/>
              </a:ext>
            </a:extLst>
          </p:cNvPr>
          <p:cNvSpPr>
            <a:spLocks noGrp="1"/>
          </p:cNvSpPr>
          <p:nvPr>
            <p:ph idx="14" hasCustomPrompt="1"/>
          </p:nvPr>
        </p:nvSpPr>
        <p:spPr>
          <a:xfrm>
            <a:off x="5812707" y="2052639"/>
            <a:ext cx="5059312" cy="4103992"/>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Indsæt brødtekst</a:t>
            </a:r>
          </a:p>
        </p:txBody>
      </p:sp>
      <p:sp>
        <p:nvSpPr>
          <p:cNvPr id="2" name="Titel 1">
            <a:extLst>
              <a:ext uri="{FF2B5EF4-FFF2-40B4-BE49-F238E27FC236}">
                <a16:creationId xmlns:a16="http://schemas.microsoft.com/office/drawing/2014/main" id="{2A50D03D-C67B-46A7-A76B-141EC847F7D5}"/>
              </a:ext>
            </a:extLst>
          </p:cNvPr>
          <p:cNvSpPr>
            <a:spLocks noGrp="1"/>
          </p:cNvSpPr>
          <p:nvPr>
            <p:ph type="title" hasCustomPrompt="1"/>
          </p:nvPr>
        </p:nvSpPr>
        <p:spPr>
          <a:xfrm>
            <a:off x="356420" y="521550"/>
            <a:ext cx="8511355" cy="971203"/>
          </a:xfrm>
          <a:prstGeom prst="rect">
            <a:avLst/>
          </a:prstGeom>
        </p:spPr>
        <p:txBody>
          <a:bodyPr/>
          <a:lstStyle>
            <a:lvl1pPr>
              <a:defRPr sz="2200" b="1"/>
            </a:lvl1pPr>
          </a:lstStyle>
          <a:p>
            <a:r>
              <a:rPr lang="da-DK"/>
              <a:t>Titel på</a:t>
            </a:r>
            <a:br>
              <a:rPr lang="da-DK"/>
            </a:br>
            <a:r>
              <a:rPr lang="da-DK"/>
              <a:t>flere linjer</a:t>
            </a:r>
          </a:p>
        </p:txBody>
      </p:sp>
    </p:spTree>
    <p:extLst>
      <p:ext uri="{BB962C8B-B14F-4D97-AF65-F5344CB8AC3E}">
        <p14:creationId xmlns:p14="http://schemas.microsoft.com/office/powerpoint/2010/main" val="2181828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å_Titel og indholdsobjekt">
    <p:bg>
      <p:bgPr>
        <a:solidFill>
          <a:srgbClr val="293952"/>
        </a:solidFill>
        <a:effectLst/>
      </p:bgPr>
    </p:bg>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356419" y="1632373"/>
            <a:ext cx="10515600"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p:nvPr userDrawn="1"/>
        </p:nvCxnSpPr>
        <p:spPr>
          <a:xfrm>
            <a:off x="471569"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356419" y="521552"/>
            <a:ext cx="10515600" cy="737905"/>
          </a:xfrm>
          <a:prstGeom prst="rect">
            <a:avLst/>
          </a:prstGeom>
        </p:spPr>
        <p:txBody>
          <a:bodyPr/>
          <a:lstStyle>
            <a:lvl1pPr>
              <a:defRPr sz="2200" b="1">
                <a:solidFill>
                  <a:schemeClr val="bg1"/>
                </a:solidFill>
              </a:defRPr>
            </a:lvl1pPr>
          </a:lstStyle>
          <a:p>
            <a:r>
              <a:rPr lang="da-DK" dirty="0"/>
              <a:t>Indsæt titel</a:t>
            </a:r>
          </a:p>
        </p:txBody>
      </p:sp>
      <p:pic>
        <p:nvPicPr>
          <p:cNvPr id="3" name="Grafik 8">
            <a:extLst>
              <a:ext uri="{FF2B5EF4-FFF2-40B4-BE49-F238E27FC236}">
                <a16:creationId xmlns:a16="http://schemas.microsoft.com/office/drawing/2014/main" id="{00B19FF5-EAD9-86F6-E068-6E5795F2883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610717"/>
            <a:ext cx="4516054" cy="4601557"/>
          </a:xfrm>
          <a:prstGeom prst="rect">
            <a:avLst/>
          </a:prstGeom>
        </p:spPr>
      </p:pic>
    </p:spTree>
    <p:extLst>
      <p:ext uri="{BB962C8B-B14F-4D97-AF65-F5344CB8AC3E}">
        <p14:creationId xmlns:p14="http://schemas.microsoft.com/office/powerpoint/2010/main" val="324147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titel og indholdsobjekt">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hasCustomPrompt="1"/>
          </p:nvPr>
        </p:nvSpPr>
        <p:spPr>
          <a:xfrm>
            <a:off x="6823894" y="1632373"/>
            <a:ext cx="4796606"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1" name="Lige forbindelse 10">
            <a:extLst>
              <a:ext uri="{FF2B5EF4-FFF2-40B4-BE49-F238E27FC236}">
                <a16:creationId xmlns:a16="http://schemas.microsoft.com/office/drawing/2014/main" id="{53896104-43D3-450A-BEF7-F032D24A9AA7}"/>
              </a:ext>
            </a:extLst>
          </p:cNvPr>
          <p:cNvCxnSpPr>
            <a:cxnSpLocks/>
          </p:cNvCxnSpPr>
          <p:nvPr userDrawn="1"/>
        </p:nvCxnSpPr>
        <p:spPr>
          <a:xfrm>
            <a:off x="6939044"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6823895" y="521552"/>
            <a:ext cx="4796606" cy="737905"/>
          </a:xfrm>
          <a:prstGeom prst="rect">
            <a:avLst/>
          </a:prstGeom>
        </p:spPr>
        <p:txBody>
          <a:bodyPr/>
          <a:lstStyle>
            <a:lvl1pPr>
              <a:defRPr sz="2200" b="1">
                <a:solidFill>
                  <a:srgbClr val="293952"/>
                </a:solidFill>
              </a:defRPr>
            </a:lvl1pPr>
          </a:lstStyle>
          <a:p>
            <a:r>
              <a:rPr lang="da-DK" dirty="0"/>
              <a:t>Indsæt titel</a:t>
            </a:r>
          </a:p>
        </p:txBody>
      </p:sp>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p:spPr>
        <p:txBody>
          <a:bodyPr anchor="ctr"/>
          <a:lstStyle>
            <a:lvl1pPr marL="0" indent="0" algn="ctr">
              <a:buNone/>
              <a:defRPr sz="1500"/>
            </a:lvl1pPr>
          </a:lstStyle>
          <a:p>
            <a:r>
              <a:rPr lang="da-DK" dirty="0"/>
              <a:t>Indsæt billede</a:t>
            </a:r>
          </a:p>
        </p:txBody>
      </p:sp>
    </p:spTree>
    <p:extLst>
      <p:ext uri="{BB962C8B-B14F-4D97-AF65-F5344CB8AC3E}">
        <p14:creationId xmlns:p14="http://schemas.microsoft.com/office/powerpoint/2010/main" val="44323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å_Billede, titel og indhold">
    <p:bg>
      <p:bgPr>
        <a:solidFill>
          <a:srgbClr val="293952"/>
        </a:solidFill>
        <a:effectLst/>
      </p:bgPr>
    </p:bg>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CC2D644E-5607-4889-ADA3-45A76052BA62}"/>
              </a:ext>
            </a:extLst>
          </p:cNvPr>
          <p:cNvSpPr>
            <a:spLocks noGrp="1"/>
          </p:cNvSpPr>
          <p:nvPr>
            <p:ph idx="13"/>
          </p:nvPr>
        </p:nvSpPr>
        <p:spPr>
          <a:xfrm>
            <a:off x="6823894" y="1632373"/>
            <a:ext cx="4796606"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Klik for at redigere teksttypografierne i masteren</a:t>
            </a:r>
          </a:p>
        </p:txBody>
      </p:sp>
      <p:cxnSp>
        <p:nvCxnSpPr>
          <p:cNvPr id="11" name="Lige forbindelse 10">
            <a:extLst>
              <a:ext uri="{FF2B5EF4-FFF2-40B4-BE49-F238E27FC236}">
                <a16:creationId xmlns:a16="http://schemas.microsoft.com/office/drawing/2014/main" id="{53896104-43D3-450A-BEF7-F032D24A9AA7}"/>
              </a:ext>
            </a:extLst>
          </p:cNvPr>
          <p:cNvCxnSpPr>
            <a:cxnSpLocks/>
          </p:cNvCxnSpPr>
          <p:nvPr userDrawn="1"/>
        </p:nvCxnSpPr>
        <p:spPr>
          <a:xfrm>
            <a:off x="6939044"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55264CC5-2644-4F75-937B-E101F4F44260}"/>
              </a:ext>
            </a:extLst>
          </p:cNvPr>
          <p:cNvSpPr>
            <a:spLocks noGrp="1"/>
          </p:cNvSpPr>
          <p:nvPr>
            <p:ph type="title" hasCustomPrompt="1"/>
          </p:nvPr>
        </p:nvSpPr>
        <p:spPr>
          <a:xfrm>
            <a:off x="6823895" y="521552"/>
            <a:ext cx="4796606" cy="737905"/>
          </a:xfrm>
          <a:prstGeom prst="rect">
            <a:avLst/>
          </a:prstGeom>
        </p:spPr>
        <p:txBody>
          <a:bodyPr/>
          <a:lstStyle>
            <a:lvl1pPr>
              <a:defRPr sz="2200" b="1">
                <a:solidFill>
                  <a:schemeClr val="bg1"/>
                </a:solidFill>
              </a:defRPr>
            </a:lvl1pPr>
          </a:lstStyle>
          <a:p>
            <a:r>
              <a:rPr lang="da-DK" dirty="0"/>
              <a:t>Indsæt titel</a:t>
            </a:r>
          </a:p>
        </p:txBody>
      </p:sp>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chemeClr val="bg1"/>
          </a:solidFill>
        </p:spPr>
        <p:txBody>
          <a:bodyPr anchor="ctr"/>
          <a:lstStyle>
            <a:lvl1pPr marL="0" indent="0" algn="ctr">
              <a:buNone/>
              <a:defRPr sz="1500">
                <a:solidFill>
                  <a:schemeClr val="tx1">
                    <a:lumMod val="50000"/>
                  </a:schemeClr>
                </a:solidFill>
              </a:defRPr>
            </a:lvl1pPr>
          </a:lstStyle>
          <a:p>
            <a:r>
              <a:rPr lang="da-DK" dirty="0"/>
              <a:t>Indsæt billede</a:t>
            </a:r>
          </a:p>
        </p:txBody>
      </p:sp>
      <p:pic>
        <p:nvPicPr>
          <p:cNvPr id="3" name="Grafik 8">
            <a:extLst>
              <a:ext uri="{FF2B5EF4-FFF2-40B4-BE49-F238E27FC236}">
                <a16:creationId xmlns:a16="http://schemas.microsoft.com/office/drawing/2014/main" id="{4314CD67-3EAF-FB58-CB1D-74A23CEBE4DD}"/>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610717"/>
            <a:ext cx="4516054" cy="4601557"/>
          </a:xfrm>
          <a:prstGeom prst="rect">
            <a:avLst/>
          </a:prstGeom>
        </p:spPr>
      </p:pic>
    </p:spTree>
    <p:extLst>
      <p:ext uri="{BB962C8B-B14F-4D97-AF65-F5344CB8AC3E}">
        <p14:creationId xmlns:p14="http://schemas.microsoft.com/office/powerpoint/2010/main" val="3086137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øn_Billede, titel og brød">
    <p:bg>
      <p:bgPr>
        <a:solidFill>
          <a:srgbClr val="64DF95"/>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570079"/>
            <a:ext cx="4516054" cy="4601557"/>
          </a:xfrm>
          <a:prstGeom prst="rect">
            <a:avLst/>
          </a:prstGeom>
        </p:spPr>
      </p:pic>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rgbClr val="293952"/>
          </a:solidFill>
        </p:spPr>
        <p:txBody>
          <a:bodyPr anchor="ctr"/>
          <a:lstStyle>
            <a:lvl1pPr marL="0" indent="0" algn="ctr">
              <a:buNone/>
              <a:defRPr sz="1500">
                <a:solidFill>
                  <a:schemeClr val="bg1"/>
                </a:solidFill>
              </a:defRPr>
            </a:lvl1pPr>
          </a:lstStyle>
          <a:p>
            <a:r>
              <a:rPr lang="da-DK" dirty="0"/>
              <a:t>Indsæt billede</a:t>
            </a:r>
          </a:p>
        </p:txBody>
      </p:sp>
      <p:sp>
        <p:nvSpPr>
          <p:cNvPr id="7" name="Pladsholder til indhold 2">
            <a:extLst>
              <a:ext uri="{FF2B5EF4-FFF2-40B4-BE49-F238E27FC236}">
                <a16:creationId xmlns:a16="http://schemas.microsoft.com/office/drawing/2014/main" id="{A56B012F-3BF8-41AE-BEC1-543E1146DADF}"/>
              </a:ext>
            </a:extLst>
          </p:cNvPr>
          <p:cNvSpPr>
            <a:spLocks noGrp="1"/>
          </p:cNvSpPr>
          <p:nvPr>
            <p:ph idx="13"/>
          </p:nvPr>
        </p:nvSpPr>
        <p:spPr>
          <a:xfrm>
            <a:off x="6823894" y="1632373"/>
            <a:ext cx="4796606" cy="452425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a:t>Klik for at redigere teksttypografierne i masteren</a:t>
            </a:r>
          </a:p>
        </p:txBody>
      </p:sp>
      <p:cxnSp>
        <p:nvCxnSpPr>
          <p:cNvPr id="11" name="Lige forbindelse 10">
            <a:extLst>
              <a:ext uri="{FF2B5EF4-FFF2-40B4-BE49-F238E27FC236}">
                <a16:creationId xmlns:a16="http://schemas.microsoft.com/office/drawing/2014/main" id="{12EBFA37-8E8E-4CCF-B243-66E65F0A6FB7}"/>
              </a:ext>
            </a:extLst>
          </p:cNvPr>
          <p:cNvCxnSpPr>
            <a:cxnSpLocks/>
          </p:cNvCxnSpPr>
          <p:nvPr userDrawn="1"/>
        </p:nvCxnSpPr>
        <p:spPr>
          <a:xfrm>
            <a:off x="6939044" y="113376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4A368FD1-3FFB-4F80-8BBE-FDF0406ACD90}"/>
              </a:ext>
            </a:extLst>
          </p:cNvPr>
          <p:cNvSpPr>
            <a:spLocks noGrp="1"/>
          </p:cNvSpPr>
          <p:nvPr>
            <p:ph type="title" hasCustomPrompt="1"/>
          </p:nvPr>
        </p:nvSpPr>
        <p:spPr>
          <a:xfrm>
            <a:off x="6823895" y="521552"/>
            <a:ext cx="4796606" cy="737905"/>
          </a:xfrm>
          <a:prstGeom prst="rect">
            <a:avLst/>
          </a:prstGeom>
        </p:spPr>
        <p:txBody>
          <a:bodyPr/>
          <a:lstStyle>
            <a:lvl1pPr>
              <a:defRPr sz="2200" b="1">
                <a:solidFill>
                  <a:schemeClr val="bg1"/>
                </a:solidFill>
              </a:defRPr>
            </a:lvl1pPr>
          </a:lstStyle>
          <a:p>
            <a:r>
              <a:rPr lang="da-DK" dirty="0"/>
              <a:t>Indsæt titel</a:t>
            </a:r>
          </a:p>
        </p:txBody>
      </p:sp>
    </p:spTree>
    <p:extLst>
      <p:ext uri="{BB962C8B-B14F-4D97-AF65-F5344CB8AC3E}">
        <p14:creationId xmlns:p14="http://schemas.microsoft.com/office/powerpoint/2010/main" val="1396816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øn_Billede, titel og brød">
    <p:bg>
      <p:bgPr>
        <a:solidFill>
          <a:srgbClr val="64DF95"/>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CE467BD-B8D4-4C97-8659-4956F816A62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570079"/>
            <a:ext cx="4516054" cy="4601557"/>
          </a:xfrm>
          <a:prstGeom prst="rect">
            <a:avLst/>
          </a:prstGeom>
        </p:spPr>
      </p:pic>
      <p:sp>
        <p:nvSpPr>
          <p:cNvPr id="5" name="Pladsholder til billede 4">
            <a:extLst>
              <a:ext uri="{FF2B5EF4-FFF2-40B4-BE49-F238E27FC236}">
                <a16:creationId xmlns:a16="http://schemas.microsoft.com/office/drawing/2014/main" id="{783C201D-D66B-4924-9ECA-138222436792}"/>
              </a:ext>
            </a:extLst>
          </p:cNvPr>
          <p:cNvSpPr>
            <a:spLocks noGrp="1"/>
          </p:cNvSpPr>
          <p:nvPr>
            <p:ph type="pic" sz="quarter" idx="14" hasCustomPrompt="1"/>
          </p:nvPr>
        </p:nvSpPr>
        <p:spPr>
          <a:xfrm>
            <a:off x="0" y="0"/>
            <a:ext cx="6096000" cy="6858000"/>
          </a:xfrm>
          <a:prstGeom prst="rect">
            <a:avLst/>
          </a:prstGeom>
          <a:solidFill>
            <a:srgbClr val="293952"/>
          </a:solidFill>
        </p:spPr>
        <p:txBody>
          <a:bodyPr anchor="ctr"/>
          <a:lstStyle>
            <a:lvl1pPr marL="0" indent="0" algn="ctr">
              <a:buNone/>
              <a:defRPr sz="1500">
                <a:solidFill>
                  <a:schemeClr val="bg1"/>
                </a:solidFill>
              </a:defRPr>
            </a:lvl1pPr>
          </a:lstStyle>
          <a:p>
            <a:r>
              <a:rPr lang="da-DK" dirty="0"/>
              <a:t>Indsæt billede</a:t>
            </a:r>
          </a:p>
        </p:txBody>
      </p:sp>
      <p:sp>
        <p:nvSpPr>
          <p:cNvPr id="8" name="Titel 1">
            <a:extLst>
              <a:ext uri="{FF2B5EF4-FFF2-40B4-BE49-F238E27FC236}">
                <a16:creationId xmlns:a16="http://schemas.microsoft.com/office/drawing/2014/main" id="{271A68BB-B0D0-483D-B1F5-CC3AA4269AF8}"/>
              </a:ext>
            </a:extLst>
          </p:cNvPr>
          <p:cNvSpPr txBox="1">
            <a:spLocks/>
          </p:cNvSpPr>
          <p:nvPr userDrawn="1"/>
        </p:nvSpPr>
        <p:spPr>
          <a:xfrm>
            <a:off x="6823894" y="521551"/>
            <a:ext cx="3870141" cy="1325563"/>
          </a:xfrm>
          <a:prstGeom prst="rect">
            <a:avLst/>
          </a:prstGeom>
        </p:spPr>
        <p:txBody>
          <a:bodyPr/>
          <a:lstStyle>
            <a:lvl1pPr algn="l" defTabSz="914377" rtl="0" eaLnBrk="1" latinLnBrk="0" hangingPunct="1">
              <a:lnSpc>
                <a:spcPct val="90000"/>
              </a:lnSpc>
              <a:spcBef>
                <a:spcPct val="0"/>
              </a:spcBef>
              <a:buNone/>
              <a:tabLst>
                <a:tab pos="1257300" algn="l"/>
              </a:tabLst>
              <a:defRPr sz="2200" b="1" kern="1200">
                <a:solidFill>
                  <a:schemeClr val="bg1"/>
                </a:solidFill>
                <a:latin typeface="+mj-lt"/>
                <a:ea typeface="+mj-ea"/>
                <a:cs typeface="+mj-cs"/>
              </a:defRPr>
            </a:lvl1pPr>
          </a:lstStyle>
          <a:p>
            <a:endParaRPr lang="da-DK" dirty="0"/>
          </a:p>
        </p:txBody>
      </p:sp>
      <p:cxnSp>
        <p:nvCxnSpPr>
          <p:cNvPr id="10" name="Lige forbindelse 9">
            <a:extLst>
              <a:ext uri="{FF2B5EF4-FFF2-40B4-BE49-F238E27FC236}">
                <a16:creationId xmlns:a16="http://schemas.microsoft.com/office/drawing/2014/main" id="{728C6072-3957-4CAA-A45A-E2C06F7FAC01}"/>
              </a:ext>
            </a:extLst>
          </p:cNvPr>
          <p:cNvCxnSpPr/>
          <p:nvPr userDrawn="1"/>
        </p:nvCxnSpPr>
        <p:spPr>
          <a:xfrm>
            <a:off x="6939043" y="179681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dsholder til tekst 3">
            <a:extLst>
              <a:ext uri="{FF2B5EF4-FFF2-40B4-BE49-F238E27FC236}">
                <a16:creationId xmlns:a16="http://schemas.microsoft.com/office/drawing/2014/main" id="{4DB445F3-CCF1-46FF-9548-474DFFAC2886}"/>
              </a:ext>
            </a:extLst>
          </p:cNvPr>
          <p:cNvSpPr>
            <a:spLocks noGrp="1"/>
          </p:cNvSpPr>
          <p:nvPr>
            <p:ph type="body" sz="quarter" idx="15" hasCustomPrompt="1"/>
          </p:nvPr>
        </p:nvSpPr>
        <p:spPr>
          <a:xfrm>
            <a:off x="6823894" y="2052639"/>
            <a:ext cx="5738812" cy="4172054"/>
          </a:xfrm>
          <a:prstGeom prst="rect">
            <a:avLst/>
          </a:prstGeom>
        </p:spPr>
        <p:txBody>
          <a:bodyPr/>
          <a:lstStyle>
            <a:lvl1pPr marL="0" indent="0">
              <a:buNone/>
              <a:defRPr sz="1500">
                <a:solidFill>
                  <a:schemeClr val="bg1"/>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Titel 1">
            <a:extLst>
              <a:ext uri="{FF2B5EF4-FFF2-40B4-BE49-F238E27FC236}">
                <a16:creationId xmlns:a16="http://schemas.microsoft.com/office/drawing/2014/main" id="{191CBAB2-5311-EF69-C3C4-655D07EAC7F9}"/>
              </a:ext>
            </a:extLst>
          </p:cNvPr>
          <p:cNvSpPr>
            <a:spLocks noGrp="1"/>
          </p:cNvSpPr>
          <p:nvPr>
            <p:ph type="title" hasCustomPrompt="1"/>
          </p:nvPr>
        </p:nvSpPr>
        <p:spPr>
          <a:xfrm>
            <a:off x="6823894" y="365125"/>
            <a:ext cx="4529906"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br>
              <a:rPr lang="da-DK" dirty="0"/>
            </a:br>
            <a:r>
              <a:rPr lang="da-DK" dirty="0"/>
              <a:t>end to</a:t>
            </a:r>
            <a:br>
              <a:rPr lang="da-DK" dirty="0"/>
            </a:br>
            <a:endParaRPr lang="da-DK" dirty="0"/>
          </a:p>
        </p:txBody>
      </p:sp>
    </p:spTree>
    <p:extLst>
      <p:ext uri="{BB962C8B-B14F-4D97-AF65-F5344CB8AC3E}">
        <p14:creationId xmlns:p14="http://schemas.microsoft.com/office/powerpoint/2010/main" val="331510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øn med undertitel og dato">
    <p:bg>
      <p:bgPr>
        <a:solidFill>
          <a:srgbClr val="64DF95"/>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293952"/>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3932944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rødtekst, billeder og citat">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357190" y="2052639"/>
            <a:ext cx="4079345"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3" name="Pladsholder til billede 11">
            <a:extLst>
              <a:ext uri="{FF2B5EF4-FFF2-40B4-BE49-F238E27FC236}">
                <a16:creationId xmlns:a16="http://schemas.microsoft.com/office/drawing/2014/main" id="{D57CBDB5-63ED-44CC-AE10-A0C3878D4664}"/>
              </a:ext>
            </a:extLst>
          </p:cNvPr>
          <p:cNvSpPr>
            <a:spLocks noGrp="1"/>
          </p:cNvSpPr>
          <p:nvPr>
            <p:ph type="pic" sz="quarter" idx="16" hasCustomPrompt="1"/>
          </p:nvPr>
        </p:nvSpPr>
        <p:spPr>
          <a:xfrm>
            <a:off x="5567681" y="3698238"/>
            <a:ext cx="2953175" cy="3159762"/>
          </a:xfrm>
          <a:prstGeom prst="rect">
            <a:avLst/>
          </a:prstGeom>
        </p:spPr>
        <p:txBody>
          <a:bodyPr anchor="ctr" anchorCtr="1"/>
          <a:lstStyle>
            <a:lvl1pPr marL="0" indent="0">
              <a:buNone/>
              <a:defRPr sz="1600">
                <a:latin typeface="+mj-lt"/>
              </a:defRPr>
            </a:lvl1pPr>
          </a:lstStyle>
          <a:p>
            <a:r>
              <a:rPr lang="da-DK" dirty="0"/>
              <a:t>Indsæt billede</a:t>
            </a:r>
          </a:p>
        </p:txBody>
      </p:sp>
      <p:sp>
        <p:nvSpPr>
          <p:cNvPr id="15" name="Pladsholder til tekst 14">
            <a:extLst>
              <a:ext uri="{FF2B5EF4-FFF2-40B4-BE49-F238E27FC236}">
                <a16:creationId xmlns:a16="http://schemas.microsoft.com/office/drawing/2014/main" id="{D5FB02D9-337D-4E49-AD85-63395B9EDDE5}"/>
              </a:ext>
            </a:extLst>
          </p:cNvPr>
          <p:cNvSpPr>
            <a:spLocks noGrp="1"/>
          </p:cNvSpPr>
          <p:nvPr>
            <p:ph type="body" sz="quarter" idx="17" hasCustomPrompt="1"/>
          </p:nvPr>
        </p:nvSpPr>
        <p:spPr>
          <a:xfrm>
            <a:off x="8520115" y="3698879"/>
            <a:ext cx="3671887" cy="3159125"/>
          </a:xfrm>
          <a:prstGeom prst="rect">
            <a:avLst/>
          </a:prstGeom>
          <a:solidFill>
            <a:srgbClr val="293952"/>
          </a:solidFill>
        </p:spPr>
        <p:txBody>
          <a:bodyPr lIns="126000" rIns="126000" anchor="ctr" anchorCtr="1"/>
          <a:lstStyle>
            <a:lvl1pPr marL="0" indent="0">
              <a:buNone/>
              <a:defRPr sz="1400" i="1">
                <a:solidFill>
                  <a:schemeClr val="bg1">
                    <a:lumMod val="95000"/>
                  </a:schemeClr>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sp>
        <p:nvSpPr>
          <p:cNvPr id="12" name="Pladsholder til billede 11">
            <a:extLst>
              <a:ext uri="{FF2B5EF4-FFF2-40B4-BE49-F238E27FC236}">
                <a16:creationId xmlns:a16="http://schemas.microsoft.com/office/drawing/2014/main" id="{8A32B207-A814-4922-9274-6CE9BB3055D9}"/>
              </a:ext>
            </a:extLst>
          </p:cNvPr>
          <p:cNvSpPr>
            <a:spLocks noGrp="1"/>
          </p:cNvSpPr>
          <p:nvPr>
            <p:ph type="pic" sz="quarter" idx="15" hasCustomPrompt="1"/>
          </p:nvPr>
        </p:nvSpPr>
        <p:spPr>
          <a:xfrm>
            <a:off x="5567680" y="0"/>
            <a:ext cx="6624320" cy="3698238"/>
          </a:xfrm>
          <a:prstGeom prst="rect">
            <a:avLst/>
          </a:prstGeom>
        </p:spPr>
        <p:txBody>
          <a:bodyPr anchor="ctr" anchorCtr="1"/>
          <a:lstStyle>
            <a:lvl1pPr marL="0" indent="0">
              <a:buNone/>
              <a:defRPr sz="1600">
                <a:latin typeface="+mj-lt"/>
              </a:defRPr>
            </a:lvl1pPr>
          </a:lstStyle>
          <a:p>
            <a:r>
              <a:rPr lang="da-DK" dirty="0"/>
              <a:t>Indsæt billede</a:t>
            </a:r>
          </a:p>
        </p:txBody>
      </p:sp>
      <p:sp>
        <p:nvSpPr>
          <p:cNvPr id="2" name="Titel 1">
            <a:extLst>
              <a:ext uri="{FF2B5EF4-FFF2-40B4-BE49-F238E27FC236}">
                <a16:creationId xmlns:a16="http://schemas.microsoft.com/office/drawing/2014/main" id="{278BE490-10D2-44F1-B7DE-8D63755CD9A7}"/>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spTree>
    <p:extLst>
      <p:ext uri="{BB962C8B-B14F-4D97-AF65-F5344CB8AC3E}">
        <p14:creationId xmlns:p14="http://schemas.microsoft.com/office/powerpoint/2010/main" val="525366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å_Titel, brødtekst, billeder og cita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7DBE43D-1AB0-4B70-A223-D1EC7CBC627B}"/>
              </a:ext>
            </a:extLst>
          </p:cNvPr>
          <p:cNvSpPr/>
          <p:nvPr userDrawn="1"/>
        </p:nvSpPr>
        <p:spPr>
          <a:xfrm>
            <a:off x="0" y="0"/>
            <a:ext cx="5567678" cy="6858000"/>
          </a:xfrm>
          <a:prstGeom prst="rect">
            <a:avLst/>
          </a:prstGeom>
          <a:solidFill>
            <a:srgbClr val="29395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357190" y="2052639"/>
            <a:ext cx="4079345" cy="4172054"/>
          </a:xfrm>
          <a:prstGeom prst="rect">
            <a:avLst/>
          </a:prstGeom>
        </p:spPr>
        <p:txBody>
          <a:bodyPr/>
          <a:lstStyle>
            <a:lvl1pPr marL="0" indent="0">
              <a:buNone/>
              <a:defRPr sz="1500">
                <a:solidFill>
                  <a:schemeClr val="bg1"/>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3" name="Pladsholder til billede 11">
            <a:extLst>
              <a:ext uri="{FF2B5EF4-FFF2-40B4-BE49-F238E27FC236}">
                <a16:creationId xmlns:a16="http://schemas.microsoft.com/office/drawing/2014/main" id="{D57CBDB5-63ED-44CC-AE10-A0C3878D4664}"/>
              </a:ext>
            </a:extLst>
          </p:cNvPr>
          <p:cNvSpPr>
            <a:spLocks noGrp="1"/>
          </p:cNvSpPr>
          <p:nvPr>
            <p:ph type="pic" sz="quarter" idx="16" hasCustomPrompt="1"/>
          </p:nvPr>
        </p:nvSpPr>
        <p:spPr>
          <a:xfrm>
            <a:off x="5567681" y="3698238"/>
            <a:ext cx="2953175" cy="3159762"/>
          </a:xfrm>
          <a:prstGeom prst="rect">
            <a:avLst/>
          </a:prstGeom>
        </p:spPr>
        <p:txBody>
          <a:bodyPr anchor="ctr" anchorCtr="1"/>
          <a:lstStyle>
            <a:lvl1pPr marL="0" indent="0">
              <a:buNone/>
              <a:defRPr sz="1600">
                <a:latin typeface="+mj-lt"/>
              </a:defRPr>
            </a:lvl1pPr>
          </a:lstStyle>
          <a:p>
            <a:r>
              <a:rPr lang="da-DK" dirty="0"/>
              <a:t>Indsæt billede</a:t>
            </a:r>
          </a:p>
        </p:txBody>
      </p:sp>
      <p:sp>
        <p:nvSpPr>
          <p:cNvPr id="15" name="Pladsholder til tekst 14">
            <a:extLst>
              <a:ext uri="{FF2B5EF4-FFF2-40B4-BE49-F238E27FC236}">
                <a16:creationId xmlns:a16="http://schemas.microsoft.com/office/drawing/2014/main" id="{D5FB02D9-337D-4E49-AD85-63395B9EDDE5}"/>
              </a:ext>
            </a:extLst>
          </p:cNvPr>
          <p:cNvSpPr>
            <a:spLocks noGrp="1"/>
          </p:cNvSpPr>
          <p:nvPr>
            <p:ph type="body" sz="quarter" idx="17" hasCustomPrompt="1"/>
          </p:nvPr>
        </p:nvSpPr>
        <p:spPr>
          <a:xfrm>
            <a:off x="8520115" y="3698879"/>
            <a:ext cx="3671887" cy="3159125"/>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lIns="126000" rIns="126000" anchor="ctr" anchorCtr="1"/>
          <a:lstStyle>
            <a:lvl1pPr marL="0" indent="0">
              <a:buNone/>
              <a:defRPr sz="1400" i="1">
                <a:solidFill>
                  <a:srgbClr val="293952"/>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sp>
        <p:nvSpPr>
          <p:cNvPr id="12" name="Pladsholder til billede 11">
            <a:extLst>
              <a:ext uri="{FF2B5EF4-FFF2-40B4-BE49-F238E27FC236}">
                <a16:creationId xmlns:a16="http://schemas.microsoft.com/office/drawing/2014/main" id="{8A32B207-A814-4922-9274-6CE9BB3055D9}"/>
              </a:ext>
            </a:extLst>
          </p:cNvPr>
          <p:cNvSpPr>
            <a:spLocks noGrp="1"/>
          </p:cNvSpPr>
          <p:nvPr>
            <p:ph type="pic" sz="quarter" idx="15" hasCustomPrompt="1"/>
          </p:nvPr>
        </p:nvSpPr>
        <p:spPr>
          <a:xfrm>
            <a:off x="5567680" y="0"/>
            <a:ext cx="6624320" cy="3698238"/>
          </a:xfrm>
          <a:prstGeom prst="rect">
            <a:avLst/>
          </a:prstGeom>
        </p:spPr>
        <p:txBody>
          <a:bodyPr anchor="ctr" anchorCtr="1"/>
          <a:lstStyle>
            <a:lvl1pPr marL="0" indent="0">
              <a:buNone/>
              <a:defRPr sz="1600">
                <a:latin typeface="+mj-lt"/>
              </a:defRPr>
            </a:lvl1pPr>
          </a:lstStyle>
          <a:p>
            <a:r>
              <a:rPr lang="da-DK" dirty="0"/>
              <a:t>Indsæt billede</a:t>
            </a:r>
          </a:p>
        </p:txBody>
      </p:sp>
      <p:sp>
        <p:nvSpPr>
          <p:cNvPr id="2" name="Titel 1">
            <a:extLst>
              <a:ext uri="{FF2B5EF4-FFF2-40B4-BE49-F238E27FC236}">
                <a16:creationId xmlns:a16="http://schemas.microsoft.com/office/drawing/2014/main" id="{278BE490-10D2-44F1-B7DE-8D63755CD9A7}"/>
              </a:ext>
            </a:extLst>
          </p:cNvPr>
          <p:cNvSpPr>
            <a:spLocks noGrp="1"/>
          </p:cNvSpPr>
          <p:nvPr>
            <p:ph type="title" hasCustomPrompt="1"/>
          </p:nvPr>
        </p:nvSpPr>
        <p:spPr>
          <a:xfrm>
            <a:off x="356422" y="521551"/>
            <a:ext cx="4079345"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p>
        </p:txBody>
      </p:sp>
    </p:spTree>
    <p:extLst>
      <p:ext uri="{BB962C8B-B14F-4D97-AF65-F5344CB8AC3E}">
        <p14:creationId xmlns:p14="http://schemas.microsoft.com/office/powerpoint/2010/main" val="719507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r og citat">
    <p:spTree>
      <p:nvGrpSpPr>
        <p:cNvPr id="1" name=""/>
        <p:cNvGrpSpPr/>
        <p:nvPr/>
      </p:nvGrpSpPr>
      <p:grpSpPr>
        <a:xfrm>
          <a:off x="0" y="0"/>
          <a:ext cx="0" cy="0"/>
          <a:chOff x="0" y="0"/>
          <a:chExt cx="0" cy="0"/>
        </a:xfrm>
      </p:grpSpPr>
      <p:sp>
        <p:nvSpPr>
          <p:cNvPr id="4" name="Pladsholder til tekst 14">
            <a:extLst>
              <a:ext uri="{FF2B5EF4-FFF2-40B4-BE49-F238E27FC236}">
                <a16:creationId xmlns:a16="http://schemas.microsoft.com/office/drawing/2014/main" id="{EF2EE1BA-F77C-4B25-BD6D-2A4737BDD495}"/>
              </a:ext>
            </a:extLst>
          </p:cNvPr>
          <p:cNvSpPr>
            <a:spLocks noGrp="1"/>
          </p:cNvSpPr>
          <p:nvPr>
            <p:ph type="body" sz="quarter" idx="17" hasCustomPrompt="1"/>
          </p:nvPr>
        </p:nvSpPr>
        <p:spPr>
          <a:xfrm>
            <a:off x="6614445" y="-1"/>
            <a:ext cx="5577555" cy="3430800"/>
          </a:xfrm>
          <a:prstGeom prst="rect">
            <a:avLst/>
          </a:prstGeom>
          <a:solidFill>
            <a:srgbClr val="293952"/>
          </a:solidFill>
        </p:spPr>
        <p:txBody>
          <a:bodyPr lIns="720000" rIns="720000" anchor="ctr" anchorCtr="1"/>
          <a:lstStyle>
            <a:lvl1pPr marL="0" indent="0">
              <a:buNone/>
              <a:defRPr sz="1400" i="0">
                <a:solidFill>
                  <a:schemeClr val="bg1">
                    <a:lumMod val="95000"/>
                  </a:schemeClr>
                </a:solidFill>
                <a:latin typeface="+mj-lt"/>
              </a:defRPr>
            </a:lvl1pPr>
            <a:lvl2pPr marL="457189" indent="0">
              <a:buNone/>
              <a:defRPr sz="1600">
                <a:latin typeface="+mj-lt"/>
              </a:defRPr>
            </a:lvl2pPr>
            <a:lvl3pPr marL="914377" indent="0">
              <a:buNone/>
              <a:defRPr sz="1600">
                <a:latin typeface="+mj-lt"/>
              </a:defRPr>
            </a:lvl3pPr>
            <a:lvl4pPr marL="1371566" indent="0">
              <a:buNone/>
              <a:defRPr sz="1600">
                <a:latin typeface="+mj-lt"/>
              </a:defRPr>
            </a:lvl4pPr>
            <a:lvl5pPr marL="1828754" indent="0">
              <a:buNone/>
              <a:defRPr sz="1600">
                <a:latin typeface="+mj-lt"/>
              </a:defRPr>
            </a:lvl5pPr>
          </a:lstStyle>
          <a:p>
            <a:pPr lvl="0"/>
            <a:r>
              <a:rPr lang="da-DK" dirty="0"/>
              <a:t>Indsæt citat eller kort tekst</a:t>
            </a:r>
          </a:p>
        </p:txBody>
      </p:sp>
      <p:pic>
        <p:nvPicPr>
          <p:cNvPr id="8" name="Grafik 8">
            <a:extLst>
              <a:ext uri="{FF2B5EF4-FFF2-40B4-BE49-F238E27FC236}">
                <a16:creationId xmlns:a16="http://schemas.microsoft.com/office/drawing/2014/main" id="{8F544624-B2FB-C105-267D-5DD248B037F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8403424" y="-610717"/>
            <a:ext cx="4516054" cy="4601557"/>
          </a:xfrm>
          <a:prstGeom prst="rect">
            <a:avLst/>
          </a:prstGeom>
        </p:spPr>
      </p:pic>
      <p:sp>
        <p:nvSpPr>
          <p:cNvPr id="5" name="Pladsholder til billede 11">
            <a:extLst>
              <a:ext uri="{FF2B5EF4-FFF2-40B4-BE49-F238E27FC236}">
                <a16:creationId xmlns:a16="http://schemas.microsoft.com/office/drawing/2014/main" id="{0B9521B5-EC5D-4C3F-B621-B3496420E9DF}"/>
              </a:ext>
            </a:extLst>
          </p:cNvPr>
          <p:cNvSpPr>
            <a:spLocks noGrp="1"/>
          </p:cNvSpPr>
          <p:nvPr>
            <p:ph type="pic" sz="quarter" idx="15" hasCustomPrompt="1"/>
          </p:nvPr>
        </p:nvSpPr>
        <p:spPr>
          <a:xfrm>
            <a:off x="0" y="0"/>
            <a:ext cx="6614445" cy="6858000"/>
          </a:xfrm>
          <a:prstGeom prst="rect">
            <a:avLst/>
          </a:prstGeom>
        </p:spPr>
        <p:txBody>
          <a:bodyPr anchor="ctr" anchorCtr="1"/>
          <a:lstStyle>
            <a:lvl1pPr marL="0" indent="0">
              <a:buNone/>
              <a:defRPr sz="1600">
                <a:latin typeface="+mj-lt"/>
              </a:defRPr>
            </a:lvl1pPr>
          </a:lstStyle>
          <a:p>
            <a:r>
              <a:rPr lang="da-DK" dirty="0"/>
              <a:t>Indsæt billede</a:t>
            </a:r>
          </a:p>
        </p:txBody>
      </p:sp>
      <p:sp>
        <p:nvSpPr>
          <p:cNvPr id="3" name="Pladsholder til billede 11">
            <a:extLst>
              <a:ext uri="{FF2B5EF4-FFF2-40B4-BE49-F238E27FC236}">
                <a16:creationId xmlns:a16="http://schemas.microsoft.com/office/drawing/2014/main" id="{2049520E-EF3B-4FAD-B6AC-AE540907F003}"/>
              </a:ext>
            </a:extLst>
          </p:cNvPr>
          <p:cNvSpPr>
            <a:spLocks noGrp="1"/>
          </p:cNvSpPr>
          <p:nvPr>
            <p:ph type="pic" sz="quarter" idx="16" hasCustomPrompt="1"/>
          </p:nvPr>
        </p:nvSpPr>
        <p:spPr>
          <a:xfrm>
            <a:off x="6614445" y="3427200"/>
            <a:ext cx="5577555" cy="3430800"/>
          </a:xfrm>
          <a:prstGeom prst="rect">
            <a:avLst/>
          </a:prstGeom>
        </p:spPr>
        <p:txBody>
          <a:bodyPr anchor="ctr" anchorCtr="1"/>
          <a:lstStyle>
            <a:lvl1pPr marL="0" indent="0">
              <a:buNone/>
              <a:defRPr sz="1600">
                <a:latin typeface="+mj-lt"/>
              </a:defRPr>
            </a:lvl1pPr>
          </a:lstStyle>
          <a:p>
            <a:r>
              <a:rPr lang="da-DK" dirty="0"/>
              <a:t>Indsæt billede</a:t>
            </a:r>
          </a:p>
        </p:txBody>
      </p:sp>
    </p:spTree>
    <p:extLst>
      <p:ext uri="{BB962C8B-B14F-4D97-AF65-F5344CB8AC3E}">
        <p14:creationId xmlns:p14="http://schemas.microsoft.com/office/powerpoint/2010/main" val="525075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brødtekst og billeder">
    <p:spTree>
      <p:nvGrpSpPr>
        <p:cNvPr id="1" name=""/>
        <p:cNvGrpSpPr/>
        <p:nvPr/>
      </p:nvGrpSpPr>
      <p:grpSpPr>
        <a:xfrm>
          <a:off x="0" y="0"/>
          <a:ext cx="0" cy="0"/>
          <a:chOff x="0" y="0"/>
          <a:chExt cx="0" cy="0"/>
        </a:xfrm>
      </p:grpSpPr>
      <p:pic>
        <p:nvPicPr>
          <p:cNvPr id="8" name="Grafik 8">
            <a:extLst>
              <a:ext uri="{FF2B5EF4-FFF2-40B4-BE49-F238E27FC236}">
                <a16:creationId xmlns:a16="http://schemas.microsoft.com/office/drawing/2014/main" id="{6721AA05-F3C6-44DC-85F0-491C37F1B0B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cxnSp>
        <p:nvCxnSpPr>
          <p:cNvPr id="9" name="Lige forbindelse 8">
            <a:extLst>
              <a:ext uri="{FF2B5EF4-FFF2-40B4-BE49-F238E27FC236}">
                <a16:creationId xmlns:a16="http://schemas.microsoft.com/office/drawing/2014/main" id="{7BA96251-326B-4969-B86B-0C88ACFB9186}"/>
              </a:ext>
            </a:extLst>
          </p:cNvPr>
          <p:cNvCxnSpPr/>
          <p:nvPr userDrawn="1"/>
        </p:nvCxnSpPr>
        <p:spPr>
          <a:xfrm>
            <a:off x="7511691"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0" name="Pladsholder til tekst 3">
            <a:extLst>
              <a:ext uri="{FF2B5EF4-FFF2-40B4-BE49-F238E27FC236}">
                <a16:creationId xmlns:a16="http://schemas.microsoft.com/office/drawing/2014/main" id="{A2B574BE-C1CA-477E-9863-A2BDDD4625D0}"/>
              </a:ext>
            </a:extLst>
          </p:cNvPr>
          <p:cNvSpPr>
            <a:spLocks noGrp="1"/>
          </p:cNvSpPr>
          <p:nvPr>
            <p:ph type="body" sz="quarter" idx="14" hasCustomPrompt="1"/>
          </p:nvPr>
        </p:nvSpPr>
        <p:spPr>
          <a:xfrm>
            <a:off x="7397314" y="2052639"/>
            <a:ext cx="4079345"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7" name="Pladsholder til billede 11">
            <a:extLst>
              <a:ext uri="{FF2B5EF4-FFF2-40B4-BE49-F238E27FC236}">
                <a16:creationId xmlns:a16="http://schemas.microsoft.com/office/drawing/2014/main" id="{C31C0BAC-4527-48E9-9C56-029FDE2A6865}"/>
              </a:ext>
            </a:extLst>
          </p:cNvPr>
          <p:cNvSpPr>
            <a:spLocks noGrp="1"/>
          </p:cNvSpPr>
          <p:nvPr>
            <p:ph type="pic" sz="quarter" idx="16" hasCustomPrompt="1"/>
          </p:nvPr>
        </p:nvSpPr>
        <p:spPr>
          <a:xfrm>
            <a:off x="3371223" y="0"/>
            <a:ext cx="32531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9" name="Pladsholder til billede 11">
            <a:extLst>
              <a:ext uri="{FF2B5EF4-FFF2-40B4-BE49-F238E27FC236}">
                <a16:creationId xmlns:a16="http://schemas.microsoft.com/office/drawing/2014/main" id="{8C1F49E0-F510-4984-AA56-45FBA1808281}"/>
              </a:ext>
            </a:extLst>
          </p:cNvPr>
          <p:cNvSpPr>
            <a:spLocks noGrp="1"/>
          </p:cNvSpPr>
          <p:nvPr>
            <p:ph type="pic" sz="quarter" idx="15" hasCustomPrompt="1"/>
          </p:nvPr>
        </p:nvSpPr>
        <p:spPr>
          <a:xfrm>
            <a:off x="0" y="0"/>
            <a:ext cx="3371221" cy="6858000"/>
          </a:xfrm>
          <a:prstGeom prst="rect">
            <a:avLst/>
          </a:prstGeom>
        </p:spPr>
        <p:txBody>
          <a:bodyPr anchor="ctr" anchorCtr="1"/>
          <a:lstStyle>
            <a:lvl1pPr marL="0" indent="0">
              <a:buNone/>
              <a:defRPr sz="1600">
                <a:latin typeface="+mj-lt"/>
              </a:defRPr>
            </a:lvl1pPr>
          </a:lstStyle>
          <a:p>
            <a:r>
              <a:rPr lang="da-DK" dirty="0"/>
              <a:t>Indsæt billede</a:t>
            </a:r>
          </a:p>
        </p:txBody>
      </p:sp>
      <p:sp>
        <p:nvSpPr>
          <p:cNvPr id="23" name="Pladsholder til billede 11">
            <a:extLst>
              <a:ext uri="{FF2B5EF4-FFF2-40B4-BE49-F238E27FC236}">
                <a16:creationId xmlns:a16="http://schemas.microsoft.com/office/drawing/2014/main" id="{67E47617-A21E-47B0-BE0E-13D522F6B7D9}"/>
              </a:ext>
            </a:extLst>
          </p:cNvPr>
          <p:cNvSpPr>
            <a:spLocks noGrp="1"/>
          </p:cNvSpPr>
          <p:nvPr>
            <p:ph type="pic" sz="quarter" idx="17" hasCustomPrompt="1"/>
          </p:nvPr>
        </p:nvSpPr>
        <p:spPr>
          <a:xfrm>
            <a:off x="3371222" y="3429000"/>
            <a:ext cx="32531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1" name="Titel 1">
            <a:extLst>
              <a:ext uri="{FF2B5EF4-FFF2-40B4-BE49-F238E27FC236}">
                <a16:creationId xmlns:a16="http://schemas.microsoft.com/office/drawing/2014/main" id="{DCBB8970-9819-4C7A-9E9F-218F22F7A2FA}"/>
              </a:ext>
            </a:extLst>
          </p:cNvPr>
          <p:cNvSpPr>
            <a:spLocks noGrp="1"/>
          </p:cNvSpPr>
          <p:nvPr>
            <p:ph type="title" hasCustomPrompt="1"/>
          </p:nvPr>
        </p:nvSpPr>
        <p:spPr>
          <a:xfrm>
            <a:off x="7397311" y="521552"/>
            <a:ext cx="4079344"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spTree>
    <p:extLst>
      <p:ext uri="{BB962C8B-B14F-4D97-AF65-F5344CB8AC3E}">
        <p14:creationId xmlns:p14="http://schemas.microsoft.com/office/powerpoint/2010/main" val="3506377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 brødtekst og billeder">
    <p:spTree>
      <p:nvGrpSpPr>
        <p:cNvPr id="1" name=""/>
        <p:cNvGrpSpPr/>
        <p:nvPr/>
      </p:nvGrpSpPr>
      <p:grpSpPr>
        <a:xfrm>
          <a:off x="0" y="0"/>
          <a:ext cx="0" cy="0"/>
          <a:chOff x="0" y="0"/>
          <a:chExt cx="0" cy="0"/>
        </a:xfrm>
      </p:grpSpPr>
      <p:sp>
        <p:nvSpPr>
          <p:cNvPr id="17" name="Pladsholder til billede 11">
            <a:extLst>
              <a:ext uri="{FF2B5EF4-FFF2-40B4-BE49-F238E27FC236}">
                <a16:creationId xmlns:a16="http://schemas.microsoft.com/office/drawing/2014/main" id="{C31C0BAC-4527-48E9-9C56-029FDE2A6865}"/>
              </a:ext>
            </a:extLst>
          </p:cNvPr>
          <p:cNvSpPr>
            <a:spLocks noGrp="1"/>
          </p:cNvSpPr>
          <p:nvPr>
            <p:ph type="pic" sz="quarter" idx="16" hasCustomPrompt="1"/>
          </p:nvPr>
        </p:nvSpPr>
        <p:spPr>
          <a:xfrm>
            <a:off x="6096000" y="0"/>
            <a:ext cx="6095999"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23" name="Pladsholder til billede 11">
            <a:extLst>
              <a:ext uri="{FF2B5EF4-FFF2-40B4-BE49-F238E27FC236}">
                <a16:creationId xmlns:a16="http://schemas.microsoft.com/office/drawing/2014/main" id="{67E47617-A21E-47B0-BE0E-13D522F6B7D9}"/>
              </a:ext>
            </a:extLst>
          </p:cNvPr>
          <p:cNvSpPr>
            <a:spLocks noGrp="1"/>
          </p:cNvSpPr>
          <p:nvPr>
            <p:ph type="pic" sz="quarter" idx="17" hasCustomPrompt="1"/>
          </p:nvPr>
        </p:nvSpPr>
        <p:spPr>
          <a:xfrm>
            <a:off x="6095999" y="3429000"/>
            <a:ext cx="6095999" cy="3429000"/>
          </a:xfrm>
          <a:prstGeom prst="rect">
            <a:avLst/>
          </a:prstGeom>
        </p:spPr>
        <p:txBody>
          <a:bodyPr anchor="ctr" anchorCtr="1"/>
          <a:lstStyle>
            <a:lvl1pPr marL="0" indent="0">
              <a:buNone/>
              <a:defRPr sz="1600">
                <a:latin typeface="+mj-lt"/>
              </a:defRPr>
            </a:lvl1pPr>
          </a:lstStyle>
          <a:p>
            <a:r>
              <a:rPr lang="da-DK" dirty="0"/>
              <a:t>Indsæt billede</a:t>
            </a:r>
          </a:p>
        </p:txBody>
      </p:sp>
      <p:cxnSp>
        <p:nvCxnSpPr>
          <p:cNvPr id="8" name="Lige forbindelse 7">
            <a:extLst>
              <a:ext uri="{FF2B5EF4-FFF2-40B4-BE49-F238E27FC236}">
                <a16:creationId xmlns:a16="http://schemas.microsoft.com/office/drawing/2014/main" id="{5D05698D-FD14-49B6-9B1C-58CFB6F9AF55}"/>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2" name="Pladsholder til tekst 3">
            <a:extLst>
              <a:ext uri="{FF2B5EF4-FFF2-40B4-BE49-F238E27FC236}">
                <a16:creationId xmlns:a16="http://schemas.microsoft.com/office/drawing/2014/main" id="{273A8669-CCBC-4105-9C93-A23CCDB9F6F4}"/>
              </a:ext>
            </a:extLst>
          </p:cNvPr>
          <p:cNvSpPr>
            <a:spLocks noGrp="1"/>
          </p:cNvSpPr>
          <p:nvPr>
            <p:ph type="body" sz="quarter" idx="18" hasCustomPrompt="1"/>
          </p:nvPr>
        </p:nvSpPr>
        <p:spPr>
          <a:xfrm>
            <a:off x="357190" y="2052639"/>
            <a:ext cx="5243510"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Titel 1">
            <a:extLst>
              <a:ext uri="{FF2B5EF4-FFF2-40B4-BE49-F238E27FC236}">
                <a16:creationId xmlns:a16="http://schemas.microsoft.com/office/drawing/2014/main" id="{4C2E8561-6227-244B-94D1-6F26881111B0}"/>
              </a:ext>
            </a:extLst>
          </p:cNvPr>
          <p:cNvSpPr>
            <a:spLocks noGrp="1"/>
          </p:cNvSpPr>
          <p:nvPr>
            <p:ph type="title" hasCustomPrompt="1"/>
          </p:nvPr>
        </p:nvSpPr>
        <p:spPr>
          <a:xfrm>
            <a:off x="357190" y="521551"/>
            <a:ext cx="5243510" cy="1169137"/>
          </a:xfrm>
          <a:prstGeom prst="rect">
            <a:avLst/>
          </a:prstGeom>
        </p:spPr>
        <p:txBody>
          <a:bodyPr/>
          <a:lstStyle>
            <a:lvl1pPr>
              <a:defRPr sz="2200" b="1">
                <a:solidFill>
                  <a:srgbClr val="293952"/>
                </a:solidFill>
              </a:defRPr>
            </a:lvl1pPr>
          </a:lstStyle>
          <a:p>
            <a:r>
              <a:rPr lang="da-DK" dirty="0"/>
              <a:t>Titel på </a:t>
            </a:r>
            <a:br>
              <a:rPr lang="da-DK" dirty="0"/>
            </a:br>
            <a:r>
              <a:rPr lang="da-DK" dirty="0"/>
              <a:t>to linjer</a:t>
            </a:r>
          </a:p>
        </p:txBody>
      </p:sp>
    </p:spTree>
    <p:extLst>
      <p:ext uri="{BB962C8B-B14F-4D97-AF65-F5344CB8AC3E}">
        <p14:creationId xmlns:p14="http://schemas.microsoft.com/office/powerpoint/2010/main" val="407034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brødtekst på bl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BB69F23-87AE-441C-BE8D-A3E1BE2F8E2B}"/>
              </a:ext>
            </a:extLst>
          </p:cNvPr>
          <p:cNvSpPr/>
          <p:nvPr userDrawn="1"/>
        </p:nvSpPr>
        <p:spPr>
          <a:xfrm>
            <a:off x="0" y="1612057"/>
            <a:ext cx="12192000" cy="5245947"/>
          </a:xfrm>
          <a:prstGeom prst="rect">
            <a:avLst/>
          </a:prstGeom>
          <a:solidFill>
            <a:srgbClr val="C5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 name="Pladsholder til indhold 2">
            <a:extLst>
              <a:ext uri="{FF2B5EF4-FFF2-40B4-BE49-F238E27FC236}">
                <a16:creationId xmlns:a16="http://schemas.microsoft.com/office/drawing/2014/main" id="{319841F8-3ECA-4868-A3E6-CF1850A500E6}"/>
              </a:ext>
            </a:extLst>
          </p:cNvPr>
          <p:cNvSpPr>
            <a:spLocks noGrp="1"/>
          </p:cNvSpPr>
          <p:nvPr>
            <p:ph idx="13" hasCustomPrompt="1"/>
          </p:nvPr>
        </p:nvSpPr>
        <p:spPr>
          <a:xfrm>
            <a:off x="356419" y="2059357"/>
            <a:ext cx="10515600" cy="435133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pic>
        <p:nvPicPr>
          <p:cNvPr id="10" name="Grafik 8">
            <a:extLst>
              <a:ext uri="{FF2B5EF4-FFF2-40B4-BE49-F238E27FC236}">
                <a16:creationId xmlns:a16="http://schemas.microsoft.com/office/drawing/2014/main" id="{466B8602-4536-4A3B-A32D-6D10A5ED9DB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Tree>
    <p:extLst>
      <p:ext uri="{BB962C8B-B14F-4D97-AF65-F5344CB8AC3E}">
        <p14:creationId xmlns:p14="http://schemas.microsoft.com/office/powerpoint/2010/main" val="2256736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og brødtekst på pink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BB69F23-87AE-441C-BE8D-A3E1BE2F8E2B}"/>
              </a:ext>
            </a:extLst>
          </p:cNvPr>
          <p:cNvSpPr/>
          <p:nvPr userDrawn="1"/>
        </p:nvSpPr>
        <p:spPr>
          <a:xfrm>
            <a:off x="0" y="1612057"/>
            <a:ext cx="12192000" cy="52459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pic>
        <p:nvPicPr>
          <p:cNvPr id="10" name="Grafik 8">
            <a:extLst>
              <a:ext uri="{FF2B5EF4-FFF2-40B4-BE49-F238E27FC236}">
                <a16:creationId xmlns:a16="http://schemas.microsoft.com/office/drawing/2014/main" id="{466B8602-4536-4A3B-A32D-6D10A5ED9DB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
        <p:nvSpPr>
          <p:cNvPr id="6" name="Pladsholder til SmartArt 5">
            <a:extLst>
              <a:ext uri="{FF2B5EF4-FFF2-40B4-BE49-F238E27FC236}">
                <a16:creationId xmlns:a16="http://schemas.microsoft.com/office/drawing/2014/main" id="{7CADFA9F-39B0-4281-9F99-20D176AE9647}"/>
              </a:ext>
            </a:extLst>
          </p:cNvPr>
          <p:cNvSpPr>
            <a:spLocks noGrp="1"/>
          </p:cNvSpPr>
          <p:nvPr>
            <p:ph type="dgm" sz="quarter" idx="14" hasCustomPrompt="1"/>
          </p:nvPr>
        </p:nvSpPr>
        <p:spPr>
          <a:xfrm>
            <a:off x="359185" y="2066925"/>
            <a:ext cx="11473631" cy="4352925"/>
          </a:xfrm>
          <a:prstGeom prst="rect">
            <a:avLst/>
          </a:prstGeom>
        </p:spPr>
        <p:txBody>
          <a:bodyPr/>
          <a:lstStyle>
            <a:lvl1pPr marL="0" indent="0">
              <a:buNone/>
              <a:defRPr sz="1500">
                <a:solidFill>
                  <a:schemeClr val="bg1"/>
                </a:solidFill>
              </a:defRPr>
            </a:lvl1pPr>
          </a:lstStyle>
          <a:p>
            <a:r>
              <a:rPr lang="da-DK" dirty="0"/>
              <a:t>Indsæt grafik</a:t>
            </a:r>
          </a:p>
        </p:txBody>
      </p:sp>
    </p:spTree>
    <p:extLst>
      <p:ext uri="{BB962C8B-B14F-4D97-AF65-F5344CB8AC3E}">
        <p14:creationId xmlns:p14="http://schemas.microsoft.com/office/powerpoint/2010/main" val="3198305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p:spTree>
      <p:nvGrpSpPr>
        <p:cNvPr id="1" name=""/>
        <p:cNvGrpSpPr/>
        <p:nvPr/>
      </p:nvGrpSpPr>
      <p:grpSpPr>
        <a:xfrm>
          <a:off x="0" y="0"/>
          <a:ext cx="0" cy="0"/>
          <a:chOff x="0" y="0"/>
          <a:chExt cx="0" cy="0"/>
        </a:xfrm>
      </p:grpSpPr>
      <p:pic>
        <p:nvPicPr>
          <p:cNvPr id="2" name="Grafik 8">
            <a:extLst>
              <a:ext uri="{FF2B5EF4-FFF2-40B4-BE49-F238E27FC236}">
                <a16:creationId xmlns:a16="http://schemas.microsoft.com/office/drawing/2014/main" id="{0A6DAECB-56C2-81A5-D8FD-3D2869334FE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cxnSp>
        <p:nvCxnSpPr>
          <p:cNvPr id="7" name="Lige forbindelse 6">
            <a:extLst>
              <a:ext uri="{FF2B5EF4-FFF2-40B4-BE49-F238E27FC236}">
                <a16:creationId xmlns:a16="http://schemas.microsoft.com/office/drawing/2014/main" id="{0F20049D-12DC-48A4-8500-A54A06F39461}"/>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74E8D2FB-17A3-4528-B636-65F454FDCEB7}"/>
              </a:ext>
            </a:extLst>
          </p:cNvPr>
          <p:cNvSpPr>
            <a:spLocks noGrp="1"/>
          </p:cNvSpPr>
          <p:nvPr>
            <p:ph type="title" hasCustomPrompt="1"/>
          </p:nvPr>
        </p:nvSpPr>
        <p:spPr>
          <a:xfrm>
            <a:off x="356419" y="521552"/>
            <a:ext cx="10515600" cy="1325563"/>
          </a:xfrm>
          <a:prstGeom prst="rect">
            <a:avLst/>
          </a:prstGeom>
        </p:spPr>
        <p:txBody>
          <a:bodyPr/>
          <a:lstStyle>
            <a:lvl1pPr>
              <a:defRPr sz="2200" b="1">
                <a:solidFill>
                  <a:srgbClr val="293952"/>
                </a:solidFill>
              </a:defRPr>
            </a:lvl1pPr>
          </a:lstStyle>
          <a:p>
            <a:r>
              <a:rPr lang="da-DK" dirty="0"/>
              <a:t>Titel på en linje</a:t>
            </a:r>
          </a:p>
        </p:txBody>
      </p:sp>
      <p:sp>
        <p:nvSpPr>
          <p:cNvPr id="3" name="Pladsholder til billede 2">
            <a:extLst>
              <a:ext uri="{FF2B5EF4-FFF2-40B4-BE49-F238E27FC236}">
                <a16:creationId xmlns:a16="http://schemas.microsoft.com/office/drawing/2014/main" id="{18C17916-8BCF-4C2B-B257-8CC45CFC953B}"/>
              </a:ext>
            </a:extLst>
          </p:cNvPr>
          <p:cNvSpPr>
            <a:spLocks noGrp="1"/>
          </p:cNvSpPr>
          <p:nvPr>
            <p:ph type="pic" sz="quarter" idx="10" hasCustomPrompt="1"/>
          </p:nvPr>
        </p:nvSpPr>
        <p:spPr>
          <a:xfrm>
            <a:off x="0" y="1611313"/>
            <a:ext cx="12191999" cy="5246687"/>
          </a:xfrm>
          <a:prstGeom prst="rect">
            <a:avLst/>
          </a:prstGeom>
        </p:spPr>
        <p:txBody>
          <a:bodyPr anchor="ctr"/>
          <a:lstStyle>
            <a:lvl1pPr marL="0" indent="0" algn="ctr">
              <a:buNone/>
              <a:defRPr sz="1500"/>
            </a:lvl1pPr>
          </a:lstStyle>
          <a:p>
            <a:r>
              <a:rPr lang="da-DK" dirty="0"/>
              <a:t>Indsæt billede</a:t>
            </a:r>
          </a:p>
        </p:txBody>
      </p:sp>
    </p:spTree>
    <p:extLst>
      <p:ext uri="{BB962C8B-B14F-4D97-AF65-F5344CB8AC3E}">
        <p14:creationId xmlns:p14="http://schemas.microsoft.com/office/powerpoint/2010/main" val="1226204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br>
              <a:rPr lang="da-DK" dirty="0"/>
            </a:br>
            <a:endParaRPr lang="da-DK" dirty="0"/>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07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tabLst>
                <a:tab pos="1257300" algn="l"/>
              </a:tabLst>
              <a:defRPr sz="2200" b="1">
                <a:solidFill>
                  <a:schemeClr val="bg1"/>
                </a:solidFill>
              </a:defRPr>
            </a:lvl1pPr>
          </a:lstStyle>
          <a:p>
            <a:r>
              <a:rPr lang="da-DK" dirty="0"/>
              <a:t>Titel på </a:t>
            </a:r>
            <a:br>
              <a:rPr lang="da-DK" dirty="0"/>
            </a:br>
            <a:r>
              <a:rPr lang="da-DK" dirty="0"/>
              <a:t>flere linjer</a:t>
            </a:r>
            <a:br>
              <a:rPr lang="da-DK" dirty="0"/>
            </a:br>
            <a:r>
              <a:rPr lang="da-DK" dirty="0"/>
              <a:t>end to</a:t>
            </a:r>
            <a:br>
              <a:rPr lang="da-DK" dirty="0"/>
            </a:br>
            <a:endParaRPr lang="da-DK" dirty="0"/>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796819"/>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28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å med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0EC6B5F-ABD3-4329-ADEB-54A7FC9D2D5E}"/>
              </a:ext>
            </a:extLst>
          </p:cNvPr>
          <p:cNvSpPr>
            <a:spLocks noGrp="1"/>
          </p:cNvSpPr>
          <p:nvPr>
            <p:ph type="ctrTitle"/>
          </p:nvPr>
        </p:nvSpPr>
        <p:spPr>
          <a:xfrm>
            <a:off x="737420" y="2203913"/>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cxnSp>
        <p:nvCxnSpPr>
          <p:cNvPr id="4" name="Lige forbindelse 3">
            <a:extLst>
              <a:ext uri="{FF2B5EF4-FFF2-40B4-BE49-F238E27FC236}">
                <a16:creationId xmlns:a16="http://schemas.microsoft.com/office/drawing/2014/main" id="{93A15A22-D022-4D13-9ED1-069CAF8D01AB}"/>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ladsholder til tekst 11">
            <a:extLst>
              <a:ext uri="{FF2B5EF4-FFF2-40B4-BE49-F238E27FC236}">
                <a16:creationId xmlns:a16="http://schemas.microsoft.com/office/drawing/2014/main" id="{C3726FAA-3961-425E-A542-DEAA45C0EBEC}"/>
              </a:ext>
            </a:extLst>
          </p:cNvPr>
          <p:cNvSpPr>
            <a:spLocks noGrp="1"/>
          </p:cNvSpPr>
          <p:nvPr>
            <p:ph type="body" sz="quarter" idx="11" hasCustomPrompt="1"/>
          </p:nvPr>
        </p:nvSpPr>
        <p:spPr>
          <a:xfrm>
            <a:off x="738188" y="5873754"/>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214858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dkold med ikon_1">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1500">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29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2059357"/>
            <a:ext cx="3870141" cy="4351338"/>
          </a:xfrm>
          <a:prstGeom prst="rect">
            <a:avLst/>
          </a:prstGeom>
        </p:spPr>
        <p:txBody>
          <a:bodyPr/>
          <a:lstStyle>
            <a:lvl1pPr marL="0" indent="0">
              <a:buNone/>
              <a:defRPr sz="1500">
                <a:solidFill>
                  <a:schemeClr val="bg1"/>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52ED4D92-F96F-4AE1-A757-D359339EBA3B}"/>
              </a:ext>
            </a:extLst>
          </p:cNvPr>
          <p:cNvSpPr>
            <a:spLocks noGrp="1"/>
          </p:cNvSpPr>
          <p:nvPr>
            <p:ph type="title" hasCustomPrompt="1"/>
          </p:nvPr>
        </p:nvSpPr>
        <p:spPr>
          <a:xfrm>
            <a:off x="356420" y="521551"/>
            <a:ext cx="3870141" cy="1325563"/>
          </a:xfrm>
          <a:prstGeom prst="rect">
            <a:avLst/>
          </a:prstGeom>
        </p:spPr>
        <p:txBody>
          <a:bodyPr/>
          <a:lstStyle>
            <a:lvl1pPr>
              <a:defRPr sz="2200" b="1">
                <a:solidFill>
                  <a:schemeClr val="bg1"/>
                </a:solidFill>
              </a:defRPr>
            </a:lvl1pPr>
          </a:lstStyle>
          <a:p>
            <a:r>
              <a:rPr lang="da-DK" dirty="0"/>
              <a:t>Titel på </a:t>
            </a:r>
            <a:br>
              <a:rPr lang="da-DK" dirty="0"/>
            </a:br>
            <a:r>
              <a:rPr lang="da-DK" dirty="0"/>
              <a:t>flere linjer</a:t>
            </a:r>
          </a:p>
        </p:txBody>
      </p:sp>
      <p:cxnSp>
        <p:nvCxnSpPr>
          <p:cNvPr id="7" name="Lige forbindelse 6">
            <a:extLst>
              <a:ext uri="{FF2B5EF4-FFF2-40B4-BE49-F238E27FC236}">
                <a16:creationId xmlns:a16="http://schemas.microsoft.com/office/drawing/2014/main" id="{7D6D0F1D-566B-4244-8BCB-A0C80909B612}"/>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47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med iko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0DA741F-E7FC-4A6F-9CAC-CBFCF205C610}"/>
              </a:ext>
            </a:extLst>
          </p:cNvPr>
          <p:cNvSpPr/>
          <p:nvPr userDrawn="1"/>
        </p:nvSpPr>
        <p:spPr>
          <a:xfrm>
            <a:off x="6529495" y="0"/>
            <a:ext cx="5662508"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pic>
        <p:nvPicPr>
          <p:cNvPr id="6" name="Grafik 5">
            <a:extLst>
              <a:ext uri="{FF2B5EF4-FFF2-40B4-BE49-F238E27FC236}">
                <a16:creationId xmlns:a16="http://schemas.microsoft.com/office/drawing/2014/main" id="{7BD9BD8F-1EB9-447F-BE79-4E9B47F20E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2128" y="-570079"/>
            <a:ext cx="4518647" cy="4601558"/>
          </a:xfrm>
          <a:prstGeom prst="rect">
            <a:avLst/>
          </a:prstGeom>
        </p:spPr>
      </p:pic>
      <p:sp>
        <p:nvSpPr>
          <p:cNvPr id="11" name="Pladsholder til indhold 10">
            <a:extLst>
              <a:ext uri="{FF2B5EF4-FFF2-40B4-BE49-F238E27FC236}">
                <a16:creationId xmlns:a16="http://schemas.microsoft.com/office/drawing/2014/main" id="{FECA9E67-390A-4268-ADA9-21F71CD5B704}"/>
              </a:ext>
            </a:extLst>
          </p:cNvPr>
          <p:cNvSpPr>
            <a:spLocks noGrp="1"/>
          </p:cNvSpPr>
          <p:nvPr>
            <p:ph sz="quarter" idx="15" hasCustomPrompt="1"/>
          </p:nvPr>
        </p:nvSpPr>
        <p:spPr>
          <a:xfrm>
            <a:off x="7477128" y="1335088"/>
            <a:ext cx="4010025" cy="4665662"/>
          </a:xfrm>
          <a:prstGeom prst="rect">
            <a:avLst/>
          </a:prstGeom>
        </p:spPr>
        <p:txBody>
          <a:bodyPr/>
          <a:lstStyle>
            <a:lvl1pPr marL="0" indent="0">
              <a:buNone/>
              <a:defRPr sz="1400" i="0">
                <a:solidFill>
                  <a:schemeClr val="bg1"/>
                </a:solidFill>
                <a:latin typeface="+mj-lt"/>
              </a:defRPr>
            </a:lvl1pPr>
          </a:lstStyle>
          <a:p>
            <a:pPr lvl="0"/>
            <a:r>
              <a:rPr lang="da-DK" dirty="0"/>
              <a:t>Indsæt ikon (vælg ikon nederst højre hjørne)</a:t>
            </a:r>
          </a:p>
        </p:txBody>
      </p:sp>
      <p:sp>
        <p:nvSpPr>
          <p:cNvPr id="12" name="Titel 1">
            <a:extLst>
              <a:ext uri="{FF2B5EF4-FFF2-40B4-BE49-F238E27FC236}">
                <a16:creationId xmlns:a16="http://schemas.microsoft.com/office/drawing/2014/main" id="{8D070BE4-C124-44DA-998A-6DF4B3965344}"/>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flere linjer</a:t>
            </a:r>
          </a:p>
        </p:txBody>
      </p:sp>
      <p:cxnSp>
        <p:nvCxnSpPr>
          <p:cNvPr id="9" name="Lige forbindelse 8">
            <a:extLst>
              <a:ext uri="{FF2B5EF4-FFF2-40B4-BE49-F238E27FC236}">
                <a16:creationId xmlns:a16="http://schemas.microsoft.com/office/drawing/2014/main" id="{E540D82E-9198-4FAE-8573-9153AF6C5E83}"/>
              </a:ext>
            </a:extLst>
          </p:cNvPr>
          <p:cNvCxnSpPr/>
          <p:nvPr userDrawn="1"/>
        </p:nvCxnSpPr>
        <p:spPr>
          <a:xfrm>
            <a:off x="471569" y="1492755"/>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36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dhold med iko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0DA741F-E7FC-4A6F-9CAC-CBFCF205C610}"/>
              </a:ext>
            </a:extLst>
          </p:cNvPr>
          <p:cNvSpPr/>
          <p:nvPr userDrawn="1"/>
        </p:nvSpPr>
        <p:spPr>
          <a:xfrm>
            <a:off x="6529495" y="0"/>
            <a:ext cx="5662508" cy="6858000"/>
          </a:xfrm>
          <a:prstGeom prst="rect">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11" name="Pladsholder til indhold 10">
            <a:extLst>
              <a:ext uri="{FF2B5EF4-FFF2-40B4-BE49-F238E27FC236}">
                <a16:creationId xmlns:a16="http://schemas.microsoft.com/office/drawing/2014/main" id="{FECA9E67-390A-4268-ADA9-21F71CD5B704}"/>
              </a:ext>
            </a:extLst>
          </p:cNvPr>
          <p:cNvSpPr>
            <a:spLocks noGrp="1"/>
          </p:cNvSpPr>
          <p:nvPr>
            <p:ph sz="quarter" idx="15" hasCustomPrompt="1"/>
          </p:nvPr>
        </p:nvSpPr>
        <p:spPr>
          <a:xfrm>
            <a:off x="7477128" y="1335088"/>
            <a:ext cx="4010025" cy="4665662"/>
          </a:xfrm>
          <a:prstGeom prst="rect">
            <a:avLst/>
          </a:prstGeom>
        </p:spPr>
        <p:txBody>
          <a:bodyPr/>
          <a:lstStyle>
            <a:lvl1pPr marL="0" indent="0">
              <a:buNone/>
              <a:defRPr sz="1400" i="0">
                <a:solidFill>
                  <a:schemeClr val="bg1"/>
                </a:solidFill>
                <a:latin typeface="+mj-lt"/>
              </a:defRPr>
            </a:lvl1pPr>
          </a:lstStyle>
          <a:p>
            <a:pPr lvl="0"/>
            <a:r>
              <a:rPr lang="da-DK" dirty="0"/>
              <a:t>Indsæt ikon (vælg ikon nederst højre hjørne)</a:t>
            </a:r>
          </a:p>
        </p:txBody>
      </p:sp>
      <p:sp>
        <p:nvSpPr>
          <p:cNvPr id="12" name="Titel 1">
            <a:extLst>
              <a:ext uri="{FF2B5EF4-FFF2-40B4-BE49-F238E27FC236}">
                <a16:creationId xmlns:a16="http://schemas.microsoft.com/office/drawing/2014/main" id="{8D070BE4-C124-44DA-998A-6DF4B3965344}"/>
              </a:ext>
            </a:extLst>
          </p:cNvPr>
          <p:cNvSpPr>
            <a:spLocks noGrp="1"/>
          </p:cNvSpPr>
          <p:nvPr>
            <p:ph type="title" hasCustomPrompt="1"/>
          </p:nvPr>
        </p:nvSpPr>
        <p:spPr>
          <a:xfrm>
            <a:off x="356419" y="521551"/>
            <a:ext cx="5662508" cy="639315"/>
          </a:xfrm>
          <a:prstGeom prst="rect">
            <a:avLst/>
          </a:prstGeom>
        </p:spPr>
        <p:txBody>
          <a:bodyPr/>
          <a:lstStyle>
            <a:lvl1pPr>
              <a:defRPr sz="2200" b="1">
                <a:solidFill>
                  <a:srgbClr val="293952"/>
                </a:solidFill>
              </a:defRPr>
            </a:lvl1pPr>
          </a:lstStyle>
          <a:p>
            <a:r>
              <a:rPr lang="da-DK" dirty="0"/>
              <a:t>Titel på en linje</a:t>
            </a:r>
          </a:p>
        </p:txBody>
      </p:sp>
      <p:cxnSp>
        <p:nvCxnSpPr>
          <p:cNvPr id="9" name="Lige forbindelse 8">
            <a:extLst>
              <a:ext uri="{FF2B5EF4-FFF2-40B4-BE49-F238E27FC236}">
                <a16:creationId xmlns:a16="http://schemas.microsoft.com/office/drawing/2014/main" id="{AF25FDEA-9DC0-4E70-86E6-74592A7246E3}"/>
              </a:ext>
            </a:extLst>
          </p:cNvPr>
          <p:cNvCxnSpPr/>
          <p:nvPr userDrawn="1"/>
        </p:nvCxnSpPr>
        <p:spPr>
          <a:xfrm>
            <a:off x="471569" y="11608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4F0E2786-6BAA-4650-81EB-B114EE962B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2128" y="-570079"/>
            <a:ext cx="4518647" cy="4601558"/>
          </a:xfrm>
          <a:prstGeom prst="rect">
            <a:avLst/>
          </a:prstGeom>
        </p:spPr>
      </p:pic>
    </p:spTree>
    <p:extLst>
      <p:ext uri="{BB962C8B-B14F-4D97-AF65-F5344CB8AC3E}">
        <p14:creationId xmlns:p14="http://schemas.microsoft.com/office/powerpoint/2010/main" val="406070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hold med bobler og ikoner">
    <p:spTree>
      <p:nvGrpSpPr>
        <p:cNvPr id="1" name=""/>
        <p:cNvGrpSpPr/>
        <p:nvPr/>
      </p:nvGrpSpPr>
      <p:grpSpPr>
        <a:xfrm>
          <a:off x="0" y="0"/>
          <a:ext cx="0" cy="0"/>
          <a:chOff x="0" y="0"/>
          <a:chExt cx="0" cy="0"/>
        </a:xfrm>
      </p:grpSpPr>
      <p:pic>
        <p:nvPicPr>
          <p:cNvPr id="3" name="Grafik 8">
            <a:extLst>
              <a:ext uri="{FF2B5EF4-FFF2-40B4-BE49-F238E27FC236}">
                <a16:creationId xmlns:a16="http://schemas.microsoft.com/office/drawing/2014/main" id="{7DDD32E7-C6D8-CC75-5AE8-338028524444}"/>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cxnSp>
        <p:nvCxnSpPr>
          <p:cNvPr id="10" name="Lige forbindelse 9">
            <a:extLst>
              <a:ext uri="{FF2B5EF4-FFF2-40B4-BE49-F238E27FC236}">
                <a16:creationId xmlns:a16="http://schemas.microsoft.com/office/drawing/2014/main" id="{ED2DA70B-D3EF-45E5-8E20-6F456AF230EB}"/>
              </a:ext>
            </a:extLst>
          </p:cNvPr>
          <p:cNvCxnSpPr/>
          <p:nvPr userDrawn="1"/>
        </p:nvCxnSpPr>
        <p:spPr>
          <a:xfrm>
            <a:off x="471569" y="17704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4" name="Pladsholder til tekst 3">
            <a:extLst>
              <a:ext uri="{FF2B5EF4-FFF2-40B4-BE49-F238E27FC236}">
                <a16:creationId xmlns:a16="http://schemas.microsoft.com/office/drawing/2014/main" id="{06500BCD-4408-419C-ABA1-C7DF70851C37}"/>
              </a:ext>
            </a:extLst>
          </p:cNvPr>
          <p:cNvSpPr>
            <a:spLocks noGrp="1"/>
          </p:cNvSpPr>
          <p:nvPr>
            <p:ph type="body" sz="quarter" idx="14" hasCustomPrompt="1"/>
          </p:nvPr>
        </p:nvSpPr>
        <p:spPr>
          <a:xfrm>
            <a:off x="357190" y="2052639"/>
            <a:ext cx="5738812" cy="4172054"/>
          </a:xfrm>
          <a:prstGeom prst="rect">
            <a:avLst/>
          </a:prstGeom>
        </p:spPr>
        <p:txBody>
          <a:bodyPr/>
          <a:lstStyle>
            <a:lvl1pPr marL="0" indent="0">
              <a:buNone/>
              <a:defRPr sz="15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stStyle>
          <a:p>
            <a:pPr lvl="0"/>
            <a:r>
              <a:rPr lang="da-DK" dirty="0"/>
              <a:t>Indsæt brød tekst</a:t>
            </a:r>
          </a:p>
        </p:txBody>
      </p:sp>
      <p:sp>
        <p:nvSpPr>
          <p:cNvPr id="2" name="Ellipse 1">
            <a:extLst>
              <a:ext uri="{FF2B5EF4-FFF2-40B4-BE49-F238E27FC236}">
                <a16:creationId xmlns:a16="http://schemas.microsoft.com/office/drawing/2014/main" id="{6BFF8702-B090-4E8D-A36E-C340B6DF5C5C}"/>
              </a:ext>
            </a:extLst>
          </p:cNvPr>
          <p:cNvSpPr/>
          <p:nvPr userDrawn="1"/>
        </p:nvSpPr>
        <p:spPr>
          <a:xfrm>
            <a:off x="7667415" y="1984586"/>
            <a:ext cx="3129280" cy="3129280"/>
          </a:xfrm>
          <a:prstGeom prst="ellipse">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5" name="Pladsholder til indhold 4">
            <a:extLst>
              <a:ext uri="{FF2B5EF4-FFF2-40B4-BE49-F238E27FC236}">
                <a16:creationId xmlns:a16="http://schemas.microsoft.com/office/drawing/2014/main" id="{99C255A2-642C-41D5-BF38-C646BFF69D0B}"/>
              </a:ext>
            </a:extLst>
          </p:cNvPr>
          <p:cNvSpPr>
            <a:spLocks noGrp="1"/>
          </p:cNvSpPr>
          <p:nvPr>
            <p:ph sz="quarter" idx="16" hasCustomPrompt="1"/>
          </p:nvPr>
        </p:nvSpPr>
        <p:spPr>
          <a:xfrm>
            <a:off x="7748536" y="2114722"/>
            <a:ext cx="2967037" cy="2869008"/>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3" name="Ellipse 12">
            <a:extLst>
              <a:ext uri="{FF2B5EF4-FFF2-40B4-BE49-F238E27FC236}">
                <a16:creationId xmlns:a16="http://schemas.microsoft.com/office/drawing/2014/main" id="{EE1F183A-A904-467F-9B26-D5DD3D8CD1BF}"/>
              </a:ext>
            </a:extLst>
          </p:cNvPr>
          <p:cNvSpPr/>
          <p:nvPr userDrawn="1"/>
        </p:nvSpPr>
        <p:spPr>
          <a:xfrm>
            <a:off x="10436607" y="1195430"/>
            <a:ext cx="1586063" cy="1586062"/>
          </a:xfrm>
          <a:prstGeom prst="ellipse">
            <a:avLst/>
          </a:prstGeom>
          <a:solidFill>
            <a:srgbClr val="7A0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Pladsholder til indhold 4">
            <a:extLst>
              <a:ext uri="{FF2B5EF4-FFF2-40B4-BE49-F238E27FC236}">
                <a16:creationId xmlns:a16="http://schemas.microsoft.com/office/drawing/2014/main" id="{9E101D2C-539E-49DD-87D1-C17E0AF89E74}"/>
              </a:ext>
            </a:extLst>
          </p:cNvPr>
          <p:cNvSpPr>
            <a:spLocks noGrp="1"/>
          </p:cNvSpPr>
          <p:nvPr>
            <p:ph sz="quarter" idx="17" hasCustomPrompt="1"/>
          </p:nvPr>
        </p:nvSpPr>
        <p:spPr>
          <a:xfrm>
            <a:off x="10477723" y="1257516"/>
            <a:ext cx="1503831" cy="1454145"/>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1" name="Titel 1">
            <a:extLst>
              <a:ext uri="{FF2B5EF4-FFF2-40B4-BE49-F238E27FC236}">
                <a16:creationId xmlns:a16="http://schemas.microsoft.com/office/drawing/2014/main" id="{0D451DFE-1BB3-42DC-88C9-40030154F77C}"/>
              </a:ext>
            </a:extLst>
          </p:cNvPr>
          <p:cNvSpPr>
            <a:spLocks noGrp="1"/>
          </p:cNvSpPr>
          <p:nvPr>
            <p:ph type="title" hasCustomPrompt="1"/>
          </p:nvPr>
        </p:nvSpPr>
        <p:spPr>
          <a:xfrm>
            <a:off x="356422" y="521551"/>
            <a:ext cx="4079345" cy="1325563"/>
          </a:xfrm>
          <a:prstGeom prst="rect">
            <a:avLst/>
          </a:prstGeom>
        </p:spPr>
        <p:txBody>
          <a:bodyPr/>
          <a:lstStyle>
            <a:lvl1pPr>
              <a:defRPr sz="2200" b="1">
                <a:solidFill>
                  <a:srgbClr val="293952"/>
                </a:solidFill>
              </a:defRPr>
            </a:lvl1pPr>
          </a:lstStyle>
          <a:p>
            <a:r>
              <a:rPr lang="da-DK" dirty="0"/>
              <a:t>Titel på </a:t>
            </a:r>
            <a:br>
              <a:rPr lang="da-DK" dirty="0"/>
            </a:br>
            <a:r>
              <a:rPr lang="da-DK" dirty="0"/>
              <a:t>mere end</a:t>
            </a:r>
            <a:br>
              <a:rPr lang="da-DK" dirty="0"/>
            </a:br>
            <a:r>
              <a:rPr lang="da-DK" dirty="0"/>
              <a:t>to linjer</a:t>
            </a:r>
          </a:p>
        </p:txBody>
      </p:sp>
    </p:spTree>
    <p:extLst>
      <p:ext uri="{BB962C8B-B14F-4D97-AF65-F5344CB8AC3E}">
        <p14:creationId xmlns:p14="http://schemas.microsoft.com/office/powerpoint/2010/main" val="3568013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dhold med bobler og ikoner">
    <p:spTree>
      <p:nvGrpSpPr>
        <p:cNvPr id="1" name=""/>
        <p:cNvGrpSpPr/>
        <p:nvPr/>
      </p:nvGrpSpPr>
      <p:grpSpPr>
        <a:xfrm>
          <a:off x="0" y="0"/>
          <a:ext cx="0" cy="0"/>
          <a:chOff x="0" y="0"/>
          <a:chExt cx="0" cy="0"/>
        </a:xfrm>
      </p:grpSpPr>
      <p:pic>
        <p:nvPicPr>
          <p:cNvPr id="3" name="Grafik 8">
            <a:extLst>
              <a:ext uri="{FF2B5EF4-FFF2-40B4-BE49-F238E27FC236}">
                <a16:creationId xmlns:a16="http://schemas.microsoft.com/office/drawing/2014/main" id="{80B90CD1-CE78-A2C3-B499-85616C13F98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p:blipFill>
        <p:spPr>
          <a:xfrm>
            <a:off x="8402128" y="-570079"/>
            <a:ext cx="4518647" cy="4601557"/>
          </a:xfrm>
          <a:prstGeom prst="rect">
            <a:avLst/>
          </a:prstGeom>
        </p:spPr>
      </p:pic>
      <p:sp>
        <p:nvSpPr>
          <p:cNvPr id="2" name="Ellipse 1">
            <a:extLst>
              <a:ext uri="{FF2B5EF4-FFF2-40B4-BE49-F238E27FC236}">
                <a16:creationId xmlns:a16="http://schemas.microsoft.com/office/drawing/2014/main" id="{6BFF8702-B090-4E8D-A36E-C340B6DF5C5C}"/>
              </a:ext>
            </a:extLst>
          </p:cNvPr>
          <p:cNvSpPr/>
          <p:nvPr userDrawn="1"/>
        </p:nvSpPr>
        <p:spPr>
          <a:xfrm>
            <a:off x="7667415" y="1984586"/>
            <a:ext cx="3129280" cy="31292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5" name="Pladsholder til indhold 4">
            <a:extLst>
              <a:ext uri="{FF2B5EF4-FFF2-40B4-BE49-F238E27FC236}">
                <a16:creationId xmlns:a16="http://schemas.microsoft.com/office/drawing/2014/main" id="{99C255A2-642C-41D5-BF38-C646BFF69D0B}"/>
              </a:ext>
            </a:extLst>
          </p:cNvPr>
          <p:cNvSpPr>
            <a:spLocks noGrp="1"/>
          </p:cNvSpPr>
          <p:nvPr>
            <p:ph sz="quarter" idx="16" hasCustomPrompt="1"/>
          </p:nvPr>
        </p:nvSpPr>
        <p:spPr>
          <a:xfrm>
            <a:off x="7748536" y="2114722"/>
            <a:ext cx="2967037" cy="2869008"/>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3" name="Ellipse 12">
            <a:extLst>
              <a:ext uri="{FF2B5EF4-FFF2-40B4-BE49-F238E27FC236}">
                <a16:creationId xmlns:a16="http://schemas.microsoft.com/office/drawing/2014/main" id="{EE1F183A-A904-467F-9B26-D5DD3D8CD1BF}"/>
              </a:ext>
            </a:extLst>
          </p:cNvPr>
          <p:cNvSpPr/>
          <p:nvPr userDrawn="1"/>
        </p:nvSpPr>
        <p:spPr>
          <a:xfrm>
            <a:off x="10436607" y="1195430"/>
            <a:ext cx="1586063" cy="15860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14" name="Pladsholder til indhold 4">
            <a:extLst>
              <a:ext uri="{FF2B5EF4-FFF2-40B4-BE49-F238E27FC236}">
                <a16:creationId xmlns:a16="http://schemas.microsoft.com/office/drawing/2014/main" id="{9E101D2C-539E-49DD-87D1-C17E0AF89E74}"/>
              </a:ext>
            </a:extLst>
          </p:cNvPr>
          <p:cNvSpPr>
            <a:spLocks noGrp="1"/>
          </p:cNvSpPr>
          <p:nvPr>
            <p:ph sz="quarter" idx="17" hasCustomPrompt="1"/>
          </p:nvPr>
        </p:nvSpPr>
        <p:spPr>
          <a:xfrm>
            <a:off x="10477723" y="1257516"/>
            <a:ext cx="1503831" cy="1454145"/>
          </a:xfrm>
          <a:prstGeom prst="rect">
            <a:avLst/>
          </a:prstGeom>
        </p:spPr>
        <p:txBody>
          <a:bodyPr anchor="ctr" anchorCtr="1"/>
          <a:lstStyle>
            <a:lvl1pPr marL="0" indent="0" algn="ctr">
              <a:buNone/>
              <a:defRPr sz="2000">
                <a:solidFill>
                  <a:schemeClr val="bg1">
                    <a:lumMod val="95000"/>
                  </a:schemeClr>
                </a:solidFill>
                <a:latin typeface="+mj-lt"/>
              </a:defRPr>
            </a:lvl1pPr>
          </a:lstStyle>
          <a:p>
            <a:pPr lvl="0"/>
            <a:r>
              <a:rPr lang="da-DK" dirty="0"/>
              <a:t>Indsæt ikon</a:t>
            </a:r>
          </a:p>
        </p:txBody>
      </p:sp>
      <p:sp>
        <p:nvSpPr>
          <p:cNvPr id="15" name="Pladsholder til indhold 2">
            <a:extLst>
              <a:ext uri="{FF2B5EF4-FFF2-40B4-BE49-F238E27FC236}">
                <a16:creationId xmlns:a16="http://schemas.microsoft.com/office/drawing/2014/main" id="{C2680772-97D5-48DF-B1C5-82CE8D6B5684}"/>
              </a:ext>
            </a:extLst>
          </p:cNvPr>
          <p:cNvSpPr>
            <a:spLocks noGrp="1"/>
          </p:cNvSpPr>
          <p:nvPr>
            <p:ph idx="13" hasCustomPrompt="1"/>
          </p:nvPr>
        </p:nvSpPr>
        <p:spPr>
          <a:xfrm>
            <a:off x="356419" y="1632373"/>
            <a:ext cx="5738812" cy="4524258"/>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brødtekst</a:t>
            </a:r>
          </a:p>
        </p:txBody>
      </p:sp>
      <p:cxnSp>
        <p:nvCxnSpPr>
          <p:cNvPr id="16" name="Lige forbindelse 15">
            <a:extLst>
              <a:ext uri="{FF2B5EF4-FFF2-40B4-BE49-F238E27FC236}">
                <a16:creationId xmlns:a16="http://schemas.microsoft.com/office/drawing/2014/main" id="{87B42A4E-53FE-451E-85E4-A82F92944904}"/>
              </a:ext>
            </a:extLst>
          </p:cNvPr>
          <p:cNvCxnSpPr/>
          <p:nvPr userDrawn="1"/>
        </p:nvCxnSpPr>
        <p:spPr>
          <a:xfrm>
            <a:off x="471569" y="1133769"/>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B0FB5839-371A-4F8C-BADC-6CCB66B93BA8}"/>
              </a:ext>
            </a:extLst>
          </p:cNvPr>
          <p:cNvSpPr txBox="1">
            <a:spLocks/>
          </p:cNvSpPr>
          <p:nvPr userDrawn="1"/>
        </p:nvSpPr>
        <p:spPr>
          <a:xfrm>
            <a:off x="356419" y="521552"/>
            <a:ext cx="10515600" cy="737905"/>
          </a:xfrm>
          <a:prstGeom prst="rect">
            <a:avLst/>
          </a:prstGeom>
        </p:spPr>
        <p:txBody>
          <a:bodyPr/>
          <a:lstStyle>
            <a:lvl1pPr algn="l" defTabSz="914377" rtl="0" eaLnBrk="1" latinLnBrk="0" hangingPunct="1">
              <a:lnSpc>
                <a:spcPct val="90000"/>
              </a:lnSpc>
              <a:spcBef>
                <a:spcPct val="0"/>
              </a:spcBef>
              <a:buNone/>
              <a:defRPr sz="2200" b="1" kern="1200">
                <a:solidFill>
                  <a:srgbClr val="293952"/>
                </a:solidFill>
                <a:latin typeface="+mj-lt"/>
                <a:ea typeface="+mj-ea"/>
                <a:cs typeface="+mj-cs"/>
              </a:defRPr>
            </a:lvl1pPr>
          </a:lstStyle>
          <a:p>
            <a:r>
              <a:rPr lang="da-DK" dirty="0"/>
              <a:t>Indsæt titel</a:t>
            </a:r>
          </a:p>
        </p:txBody>
      </p:sp>
    </p:spTree>
    <p:extLst>
      <p:ext uri="{BB962C8B-B14F-4D97-AF65-F5344CB8AC3E}">
        <p14:creationId xmlns:p14="http://schemas.microsoft.com/office/powerpoint/2010/main" val="2107850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dhold med billedteks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ABC9E0-F1C8-4317-A025-26257D793668}"/>
              </a:ext>
            </a:extLst>
          </p:cNvPr>
          <p:cNvSpPr>
            <a:spLocks noGrp="1"/>
          </p:cNvSpPr>
          <p:nvPr>
            <p:ph idx="1" hasCustomPrompt="1"/>
          </p:nvPr>
        </p:nvSpPr>
        <p:spPr>
          <a:xfrm>
            <a:off x="5183188" y="521547"/>
            <a:ext cx="6172200" cy="5889148"/>
          </a:xfrm>
          <a:prstGeom prst="rect">
            <a:avLst/>
          </a:prstGeom>
        </p:spPr>
        <p:txBody>
          <a:bodyPr/>
          <a:lstStyle>
            <a:lvl1pPr marL="0" indent="0">
              <a:buNone/>
              <a:defRPr sz="2200">
                <a:solidFill>
                  <a:srgbClr val="293952"/>
                </a:solidFill>
                <a:latin typeface="+mj-lt"/>
              </a:defRPr>
            </a:lvl1pPr>
            <a:lvl2pPr marL="457189" indent="0">
              <a:buNone/>
              <a:defRPr sz="2200">
                <a:latin typeface="+mj-lt"/>
              </a:defRPr>
            </a:lvl2pPr>
            <a:lvl3pPr marL="914377" indent="0">
              <a:buNone/>
              <a:defRPr sz="2200">
                <a:latin typeface="+mj-lt"/>
              </a:defRPr>
            </a:lvl3pPr>
            <a:lvl4pPr marL="1371566" indent="0">
              <a:buNone/>
              <a:defRPr sz="2200">
                <a:latin typeface="+mj-lt"/>
              </a:defRPr>
            </a:lvl4pPr>
            <a:lvl5pPr marL="1828754" indent="0">
              <a:buNone/>
              <a:defRPr sz="2200">
                <a:latin typeface="+mj-lt"/>
              </a:defRPr>
            </a:lvl5pPr>
            <a:lvl6pPr>
              <a:defRPr sz="2000"/>
            </a:lvl6pPr>
            <a:lvl7pPr>
              <a:defRPr sz="2000"/>
            </a:lvl7pPr>
            <a:lvl8pPr>
              <a:defRPr sz="2000"/>
            </a:lvl8pPr>
            <a:lvl9pPr>
              <a:defRPr sz="2000"/>
            </a:lvl9pPr>
          </a:lstStyle>
          <a:p>
            <a:pPr lvl="0"/>
            <a:r>
              <a:rPr lang="da-DK" dirty="0"/>
              <a:t>Indsæt brødtekst</a:t>
            </a:r>
          </a:p>
        </p:txBody>
      </p:sp>
      <p:sp>
        <p:nvSpPr>
          <p:cNvPr id="8" name="Rektangel 7">
            <a:extLst>
              <a:ext uri="{FF2B5EF4-FFF2-40B4-BE49-F238E27FC236}">
                <a16:creationId xmlns:a16="http://schemas.microsoft.com/office/drawing/2014/main" id="{00DA741F-E7FC-4A6F-9CAC-CBFCF205C610}"/>
              </a:ext>
            </a:extLst>
          </p:cNvPr>
          <p:cNvSpPr/>
          <p:nvPr userDrawn="1"/>
        </p:nvSpPr>
        <p:spPr>
          <a:xfrm>
            <a:off x="1" y="0"/>
            <a:ext cx="4870027" cy="6858000"/>
          </a:xfrm>
          <a:prstGeom prst="rect">
            <a:avLst/>
          </a:prstGeom>
          <a:solidFill>
            <a:srgbClr val="C7C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schemeClr val="bg1"/>
              </a:solidFill>
            </a:endParaRPr>
          </a:p>
        </p:txBody>
      </p:sp>
      <p:cxnSp>
        <p:nvCxnSpPr>
          <p:cNvPr id="10" name="Lige forbindelse 9">
            <a:extLst>
              <a:ext uri="{FF2B5EF4-FFF2-40B4-BE49-F238E27FC236}">
                <a16:creationId xmlns:a16="http://schemas.microsoft.com/office/drawing/2014/main" id="{ED2DA70B-D3EF-45E5-8E20-6F456AF230EB}"/>
              </a:ext>
            </a:extLst>
          </p:cNvPr>
          <p:cNvCxnSpPr/>
          <p:nvPr userDrawn="1"/>
        </p:nvCxnSpPr>
        <p:spPr>
          <a:xfrm>
            <a:off x="471569" y="1160862"/>
            <a:ext cx="666135" cy="0"/>
          </a:xfrm>
          <a:prstGeom prst="line">
            <a:avLst/>
          </a:prstGeom>
          <a:ln w="19050">
            <a:solidFill>
              <a:srgbClr val="293952"/>
            </a:solidFill>
          </a:ln>
        </p:spPr>
        <p:style>
          <a:lnRef idx="1">
            <a:schemeClr val="accent1"/>
          </a:lnRef>
          <a:fillRef idx="0">
            <a:schemeClr val="accent1"/>
          </a:fillRef>
          <a:effectRef idx="0">
            <a:schemeClr val="accent1"/>
          </a:effectRef>
          <a:fontRef idx="minor">
            <a:schemeClr val="tx1"/>
          </a:fontRef>
        </p:style>
      </p:cxnSp>
      <p:sp>
        <p:nvSpPr>
          <p:cNvPr id="15" name="Pladsholder til indhold 2">
            <a:extLst>
              <a:ext uri="{FF2B5EF4-FFF2-40B4-BE49-F238E27FC236}">
                <a16:creationId xmlns:a16="http://schemas.microsoft.com/office/drawing/2014/main" id="{06A68368-0394-4965-8FCD-DB1D5CA609A3}"/>
              </a:ext>
            </a:extLst>
          </p:cNvPr>
          <p:cNvSpPr>
            <a:spLocks noGrp="1"/>
          </p:cNvSpPr>
          <p:nvPr>
            <p:ph idx="13" hasCustomPrompt="1"/>
          </p:nvPr>
        </p:nvSpPr>
        <p:spPr>
          <a:xfrm>
            <a:off x="356420" y="1483361"/>
            <a:ext cx="3870141" cy="4927334"/>
          </a:xfrm>
          <a:prstGeom prst="rect">
            <a:avLst/>
          </a:prstGeom>
        </p:spPr>
        <p:txBody>
          <a:bodyPr/>
          <a:lstStyle>
            <a:lvl1pPr marL="0" indent="0">
              <a:buNone/>
              <a:defRPr sz="1500">
                <a:solidFill>
                  <a:srgbClr val="293952"/>
                </a:solidFill>
                <a:latin typeface="+mj-lt"/>
              </a:defRPr>
            </a:lvl1pPr>
            <a:lvl2pPr marL="457189" indent="0">
              <a:buNone/>
              <a:defRPr sz="1500">
                <a:latin typeface="+mj-lt"/>
              </a:defRPr>
            </a:lvl2pPr>
            <a:lvl3pPr marL="914377" indent="0">
              <a:buNone/>
              <a:defRPr sz="1500">
                <a:latin typeface="+mj-lt"/>
              </a:defRPr>
            </a:lvl3pPr>
            <a:lvl4pPr marL="1371566" indent="0">
              <a:buNone/>
              <a:defRPr sz="1500">
                <a:latin typeface="+mj-lt"/>
              </a:defRPr>
            </a:lvl4pPr>
            <a:lvl5pPr marL="1828754" indent="0">
              <a:buNone/>
              <a:defRPr sz="1500">
                <a:latin typeface="+mj-lt"/>
              </a:defRPr>
            </a:lvl5pPr>
          </a:lstStyle>
          <a:p>
            <a:pPr lvl="0"/>
            <a:r>
              <a:rPr lang="da-DK" dirty="0"/>
              <a:t>Indsæt ikon (vælg ikon nederst højre hjørne)</a:t>
            </a:r>
          </a:p>
        </p:txBody>
      </p:sp>
      <p:sp>
        <p:nvSpPr>
          <p:cNvPr id="11" name="Titel 1">
            <a:extLst>
              <a:ext uri="{FF2B5EF4-FFF2-40B4-BE49-F238E27FC236}">
                <a16:creationId xmlns:a16="http://schemas.microsoft.com/office/drawing/2014/main" id="{063195B2-3BC5-4AFD-AE43-7B63EDF66B9A}"/>
              </a:ext>
            </a:extLst>
          </p:cNvPr>
          <p:cNvSpPr>
            <a:spLocks noGrp="1"/>
          </p:cNvSpPr>
          <p:nvPr>
            <p:ph type="title" hasCustomPrompt="1"/>
          </p:nvPr>
        </p:nvSpPr>
        <p:spPr>
          <a:xfrm>
            <a:off x="356420" y="521552"/>
            <a:ext cx="3870141" cy="1325563"/>
          </a:xfrm>
          <a:prstGeom prst="rect">
            <a:avLst/>
          </a:prstGeom>
        </p:spPr>
        <p:txBody>
          <a:bodyPr/>
          <a:lstStyle>
            <a:lvl1pPr>
              <a:defRPr sz="2200" b="1">
                <a:solidFill>
                  <a:srgbClr val="293952"/>
                </a:solidFill>
              </a:defRPr>
            </a:lvl1pPr>
          </a:lstStyle>
          <a:p>
            <a:r>
              <a:rPr lang="da-DK" dirty="0"/>
              <a:t>Indsæt titel</a:t>
            </a:r>
          </a:p>
        </p:txBody>
      </p:sp>
    </p:spTree>
    <p:extLst>
      <p:ext uri="{BB962C8B-B14F-4D97-AF65-F5344CB8AC3E}">
        <p14:creationId xmlns:p14="http://schemas.microsoft.com/office/powerpoint/2010/main" val="691924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og billed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CAD497-18EB-46A9-B557-F62585FD9A62}"/>
              </a:ext>
            </a:extLst>
          </p:cNvPr>
          <p:cNvSpPr/>
          <p:nvPr userDrawn="1"/>
        </p:nvSpPr>
        <p:spPr>
          <a:xfrm>
            <a:off x="2" y="0"/>
            <a:ext cx="6095999" cy="3429000"/>
          </a:xfrm>
          <a:prstGeom prst="rect">
            <a:avLst/>
          </a:prstGeom>
          <a:solidFill>
            <a:srgbClr val="64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1" name="Grafik 10">
            <a:extLst>
              <a:ext uri="{FF2B5EF4-FFF2-40B4-BE49-F238E27FC236}">
                <a16:creationId xmlns:a16="http://schemas.microsoft.com/office/drawing/2014/main" id="{85089DC5-A72D-4C06-87FB-61260E51D377}"/>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a:off x="2531150" y="-509288"/>
            <a:ext cx="4150518" cy="4229100"/>
          </a:xfrm>
          <a:prstGeom prst="rect">
            <a:avLst/>
          </a:prstGeom>
        </p:spPr>
      </p:pic>
      <p:sp>
        <p:nvSpPr>
          <p:cNvPr id="7" name="Pladsholder til billede 11">
            <a:extLst>
              <a:ext uri="{FF2B5EF4-FFF2-40B4-BE49-F238E27FC236}">
                <a16:creationId xmlns:a16="http://schemas.microsoft.com/office/drawing/2014/main" id="{781B2C7F-1530-444B-9CB5-C4616FBC9777}"/>
              </a:ext>
            </a:extLst>
          </p:cNvPr>
          <p:cNvSpPr>
            <a:spLocks noGrp="1"/>
          </p:cNvSpPr>
          <p:nvPr>
            <p:ph type="pic" sz="quarter" idx="15" hasCustomPrompt="1"/>
          </p:nvPr>
        </p:nvSpPr>
        <p:spPr>
          <a:xfrm>
            <a:off x="6096001" y="2"/>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8" name="Pladsholder til billede 11">
            <a:extLst>
              <a:ext uri="{FF2B5EF4-FFF2-40B4-BE49-F238E27FC236}">
                <a16:creationId xmlns:a16="http://schemas.microsoft.com/office/drawing/2014/main" id="{F99E183E-C6E7-490B-BF7F-C5A76B5BC570}"/>
              </a:ext>
            </a:extLst>
          </p:cNvPr>
          <p:cNvSpPr>
            <a:spLocks noGrp="1"/>
          </p:cNvSpPr>
          <p:nvPr>
            <p:ph type="pic" sz="quarter" idx="16" hasCustomPrompt="1"/>
          </p:nvPr>
        </p:nvSpPr>
        <p:spPr>
          <a:xfrm>
            <a:off x="-1" y="3429000"/>
            <a:ext cx="60960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2" name="Pladsholder til billede 11">
            <a:extLst>
              <a:ext uri="{FF2B5EF4-FFF2-40B4-BE49-F238E27FC236}">
                <a16:creationId xmlns:a16="http://schemas.microsoft.com/office/drawing/2014/main" id="{7B9FAB99-FE5A-4506-8B2B-0B078746E7DB}"/>
              </a:ext>
            </a:extLst>
          </p:cNvPr>
          <p:cNvSpPr>
            <a:spLocks noGrp="1"/>
          </p:cNvSpPr>
          <p:nvPr>
            <p:ph type="pic" sz="quarter" idx="17" hasCustomPrompt="1"/>
          </p:nvPr>
        </p:nvSpPr>
        <p:spPr>
          <a:xfrm>
            <a:off x="6096002" y="3429004"/>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cxnSp>
        <p:nvCxnSpPr>
          <p:cNvPr id="13" name="Lige forbindelse 12">
            <a:extLst>
              <a:ext uri="{FF2B5EF4-FFF2-40B4-BE49-F238E27FC236}">
                <a16:creationId xmlns:a16="http://schemas.microsoft.com/office/drawing/2014/main" id="{B32B4A46-4C48-4603-B422-A99001F17AE5}"/>
              </a:ext>
            </a:extLst>
          </p:cNvPr>
          <p:cNvCxnSpPr/>
          <p:nvPr userDrawn="1"/>
        </p:nvCxnSpPr>
        <p:spPr>
          <a:xfrm>
            <a:off x="471569" y="1160862"/>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el 1">
            <a:extLst>
              <a:ext uri="{FF2B5EF4-FFF2-40B4-BE49-F238E27FC236}">
                <a16:creationId xmlns:a16="http://schemas.microsoft.com/office/drawing/2014/main" id="{FC6D3882-3F64-46A3-BDA8-0EFA58D68799}"/>
              </a:ext>
            </a:extLst>
          </p:cNvPr>
          <p:cNvSpPr>
            <a:spLocks noGrp="1"/>
          </p:cNvSpPr>
          <p:nvPr>
            <p:ph type="title" hasCustomPrompt="1"/>
          </p:nvPr>
        </p:nvSpPr>
        <p:spPr>
          <a:xfrm>
            <a:off x="356420" y="521552"/>
            <a:ext cx="5096115" cy="1325563"/>
          </a:xfrm>
          <a:prstGeom prst="rect">
            <a:avLst/>
          </a:prstGeom>
        </p:spPr>
        <p:txBody>
          <a:bodyPr/>
          <a:lstStyle>
            <a:lvl1pPr>
              <a:defRPr sz="2200" b="1">
                <a:solidFill>
                  <a:schemeClr val="bg1"/>
                </a:solidFill>
              </a:defRPr>
            </a:lvl1pPr>
          </a:lstStyle>
          <a:p>
            <a:r>
              <a:rPr lang="da-DK" dirty="0"/>
              <a:t>Indsæt titel</a:t>
            </a:r>
          </a:p>
        </p:txBody>
      </p:sp>
    </p:spTree>
    <p:extLst>
      <p:ext uri="{BB962C8B-B14F-4D97-AF65-F5344CB8AC3E}">
        <p14:creationId xmlns:p14="http://schemas.microsoft.com/office/powerpoint/2010/main" val="81040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 og billed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ACAD497-18EB-46A9-B557-F62585FD9A62}"/>
              </a:ext>
            </a:extLst>
          </p:cNvPr>
          <p:cNvSpPr/>
          <p:nvPr userDrawn="1"/>
        </p:nvSpPr>
        <p:spPr>
          <a:xfrm>
            <a:off x="2" y="0"/>
            <a:ext cx="6095999" cy="3429000"/>
          </a:xfrm>
          <a:prstGeom prst="rect">
            <a:avLst/>
          </a:prstGeom>
          <a:solidFill>
            <a:srgbClr val="64D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pic>
        <p:nvPicPr>
          <p:cNvPr id="11" name="Grafik 10">
            <a:extLst>
              <a:ext uri="{FF2B5EF4-FFF2-40B4-BE49-F238E27FC236}">
                <a16:creationId xmlns:a16="http://schemas.microsoft.com/office/drawing/2014/main" id="{85089DC5-A72D-4C06-87FB-61260E51D377}"/>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a:off x="2531150" y="-509288"/>
            <a:ext cx="4150518" cy="4229100"/>
          </a:xfrm>
          <a:prstGeom prst="rect">
            <a:avLst/>
          </a:prstGeom>
        </p:spPr>
      </p:pic>
      <p:sp>
        <p:nvSpPr>
          <p:cNvPr id="7" name="Pladsholder til billede 11">
            <a:extLst>
              <a:ext uri="{FF2B5EF4-FFF2-40B4-BE49-F238E27FC236}">
                <a16:creationId xmlns:a16="http://schemas.microsoft.com/office/drawing/2014/main" id="{781B2C7F-1530-444B-9CB5-C4616FBC9777}"/>
              </a:ext>
            </a:extLst>
          </p:cNvPr>
          <p:cNvSpPr>
            <a:spLocks noGrp="1"/>
          </p:cNvSpPr>
          <p:nvPr>
            <p:ph type="pic" sz="quarter" idx="15" hasCustomPrompt="1"/>
          </p:nvPr>
        </p:nvSpPr>
        <p:spPr>
          <a:xfrm>
            <a:off x="6096001" y="2"/>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8" name="Pladsholder til billede 11">
            <a:extLst>
              <a:ext uri="{FF2B5EF4-FFF2-40B4-BE49-F238E27FC236}">
                <a16:creationId xmlns:a16="http://schemas.microsoft.com/office/drawing/2014/main" id="{F99E183E-C6E7-490B-BF7F-C5A76B5BC570}"/>
              </a:ext>
            </a:extLst>
          </p:cNvPr>
          <p:cNvSpPr>
            <a:spLocks noGrp="1"/>
          </p:cNvSpPr>
          <p:nvPr>
            <p:ph type="pic" sz="quarter" idx="16" hasCustomPrompt="1"/>
          </p:nvPr>
        </p:nvSpPr>
        <p:spPr>
          <a:xfrm>
            <a:off x="-1" y="3429000"/>
            <a:ext cx="6096000" cy="3429000"/>
          </a:xfrm>
          <a:prstGeom prst="rect">
            <a:avLst/>
          </a:prstGeom>
        </p:spPr>
        <p:txBody>
          <a:bodyPr anchor="ctr" anchorCtr="1"/>
          <a:lstStyle>
            <a:lvl1pPr marL="0" indent="0">
              <a:buNone/>
              <a:defRPr sz="1600">
                <a:latin typeface="+mj-lt"/>
              </a:defRPr>
            </a:lvl1pPr>
          </a:lstStyle>
          <a:p>
            <a:r>
              <a:rPr lang="da-DK" dirty="0"/>
              <a:t>Indsæt billede</a:t>
            </a:r>
          </a:p>
        </p:txBody>
      </p:sp>
      <p:sp>
        <p:nvSpPr>
          <p:cNvPr id="12" name="Pladsholder til billede 11">
            <a:extLst>
              <a:ext uri="{FF2B5EF4-FFF2-40B4-BE49-F238E27FC236}">
                <a16:creationId xmlns:a16="http://schemas.microsoft.com/office/drawing/2014/main" id="{7B9FAB99-FE5A-4506-8B2B-0B078746E7DB}"/>
              </a:ext>
            </a:extLst>
          </p:cNvPr>
          <p:cNvSpPr>
            <a:spLocks noGrp="1"/>
          </p:cNvSpPr>
          <p:nvPr>
            <p:ph type="pic" sz="quarter" idx="17" hasCustomPrompt="1"/>
          </p:nvPr>
        </p:nvSpPr>
        <p:spPr>
          <a:xfrm>
            <a:off x="6096002" y="3429004"/>
            <a:ext cx="6096001" cy="3428999"/>
          </a:xfrm>
          <a:prstGeom prst="rect">
            <a:avLst/>
          </a:prstGeom>
        </p:spPr>
        <p:txBody>
          <a:bodyPr anchor="ctr" anchorCtr="1"/>
          <a:lstStyle>
            <a:lvl1pPr marL="0" indent="0">
              <a:buNone/>
              <a:defRPr sz="1600">
                <a:latin typeface="+mj-lt"/>
              </a:defRPr>
            </a:lvl1pPr>
          </a:lstStyle>
          <a:p>
            <a:r>
              <a:rPr lang="da-DK" dirty="0"/>
              <a:t>Indsæt billede</a:t>
            </a:r>
          </a:p>
        </p:txBody>
      </p:sp>
      <p:sp>
        <p:nvSpPr>
          <p:cNvPr id="9" name="Titel 1">
            <a:extLst>
              <a:ext uri="{FF2B5EF4-FFF2-40B4-BE49-F238E27FC236}">
                <a16:creationId xmlns:a16="http://schemas.microsoft.com/office/drawing/2014/main" id="{FC6D3882-3F64-46A3-BDA8-0EFA58D68799}"/>
              </a:ext>
            </a:extLst>
          </p:cNvPr>
          <p:cNvSpPr>
            <a:spLocks noGrp="1"/>
          </p:cNvSpPr>
          <p:nvPr>
            <p:ph type="title" hasCustomPrompt="1"/>
          </p:nvPr>
        </p:nvSpPr>
        <p:spPr>
          <a:xfrm>
            <a:off x="356420" y="521552"/>
            <a:ext cx="5096115" cy="1325563"/>
          </a:xfrm>
          <a:prstGeom prst="rect">
            <a:avLst/>
          </a:prstGeom>
        </p:spPr>
        <p:txBody>
          <a:bodyPr/>
          <a:lstStyle>
            <a:lvl1pPr>
              <a:defRPr sz="2200" b="1">
                <a:solidFill>
                  <a:schemeClr val="bg1"/>
                </a:solidFill>
              </a:defRPr>
            </a:lvl1pPr>
          </a:lstStyle>
          <a:p>
            <a:r>
              <a:rPr lang="da-DK" dirty="0"/>
              <a:t>Indsæt titel </a:t>
            </a:r>
            <a:br>
              <a:rPr lang="da-DK" dirty="0"/>
            </a:br>
            <a:r>
              <a:rPr lang="da-DK" dirty="0"/>
              <a:t>på flere linjer</a:t>
            </a:r>
          </a:p>
        </p:txBody>
      </p:sp>
      <p:cxnSp>
        <p:nvCxnSpPr>
          <p:cNvPr id="2" name="Lige forbindelse 1">
            <a:extLst>
              <a:ext uri="{FF2B5EF4-FFF2-40B4-BE49-F238E27FC236}">
                <a16:creationId xmlns:a16="http://schemas.microsoft.com/office/drawing/2014/main" id="{5235509A-1635-5475-A94E-6FA9F11DDE90}"/>
              </a:ext>
            </a:extLst>
          </p:cNvPr>
          <p:cNvCxnSpPr/>
          <p:nvPr userDrawn="1"/>
        </p:nvCxnSpPr>
        <p:spPr>
          <a:xfrm>
            <a:off x="471569" y="1492755"/>
            <a:ext cx="6661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88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vid mellemslide">
    <p:spTree>
      <p:nvGrpSpPr>
        <p:cNvPr id="1" name=""/>
        <p:cNvGrpSpPr/>
        <p:nvPr/>
      </p:nvGrpSpPr>
      <p:grpSpPr>
        <a:xfrm>
          <a:off x="0" y="0"/>
          <a:ext cx="0" cy="0"/>
          <a:chOff x="0" y="0"/>
          <a:chExt cx="0" cy="0"/>
        </a:xfrm>
      </p:grpSpPr>
      <p:pic>
        <p:nvPicPr>
          <p:cNvPr id="2" name="Grafik 6">
            <a:extLst>
              <a:ext uri="{FF2B5EF4-FFF2-40B4-BE49-F238E27FC236}">
                <a16:creationId xmlns:a16="http://schemas.microsoft.com/office/drawing/2014/main" id="{35FD3E55-15EC-7C77-EA48-72106659C2BD}"/>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p:blipFill>
        <p:spPr>
          <a:xfrm>
            <a:off x="7526363" y="-203008"/>
            <a:ext cx="5986347" cy="6096187"/>
          </a:xfrm>
          <a:prstGeom prst="rect">
            <a:avLst/>
          </a:prstGeom>
        </p:spPr>
      </p:pic>
      <p:sp>
        <p:nvSpPr>
          <p:cNvPr id="4" name="Titel 1">
            <a:extLst>
              <a:ext uri="{FF2B5EF4-FFF2-40B4-BE49-F238E27FC236}">
                <a16:creationId xmlns:a16="http://schemas.microsoft.com/office/drawing/2014/main" id="{8E047B17-7DF2-440D-B2D5-DC04D895E7CB}"/>
              </a:ext>
            </a:extLst>
          </p:cNvPr>
          <p:cNvSpPr>
            <a:spLocks noGrp="1"/>
          </p:cNvSpPr>
          <p:nvPr>
            <p:ph type="ctrTitle" hasCustomPrompt="1"/>
          </p:nvPr>
        </p:nvSpPr>
        <p:spPr>
          <a:xfrm>
            <a:off x="1704216" y="2168019"/>
            <a:ext cx="8783573" cy="2521969"/>
          </a:xfrm>
          <a:prstGeom prst="rect">
            <a:avLst/>
          </a:prstGeom>
        </p:spPr>
        <p:txBody>
          <a:bodyPr anchor="ctr" anchorCtr="0">
            <a:normAutofit/>
          </a:bodyPr>
          <a:lstStyle>
            <a:lvl1pPr algn="ctr">
              <a:defRPr sz="3500" b="1">
                <a:solidFill>
                  <a:srgbClr val="293952"/>
                </a:solidFill>
              </a:defRPr>
            </a:lvl1pPr>
          </a:lstStyle>
          <a:p>
            <a:pPr lvl="0"/>
            <a:r>
              <a:rPr lang="da-DK" dirty="0"/>
              <a:t>Indsæt tekst til </a:t>
            </a:r>
            <a:r>
              <a:rPr lang="da-DK" dirty="0" err="1"/>
              <a:t>mellemslide</a:t>
            </a:r>
            <a:r>
              <a:rPr lang="da-DK" dirty="0"/>
              <a:t>. </a:t>
            </a:r>
            <a:br>
              <a:rPr lang="da-DK" dirty="0"/>
            </a:br>
            <a:r>
              <a:rPr lang="da-DK" dirty="0"/>
              <a:t>Der er plads til flere linjer tekst.</a:t>
            </a:r>
          </a:p>
        </p:txBody>
      </p:sp>
    </p:spTree>
    <p:extLst>
      <p:ext uri="{BB962C8B-B14F-4D97-AF65-F5344CB8AC3E}">
        <p14:creationId xmlns:p14="http://schemas.microsoft.com/office/powerpoint/2010/main" val="4068597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llemslide">
    <p:bg>
      <p:bgPr>
        <a:solidFill>
          <a:srgbClr val="29395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E047B17-7DF2-440D-B2D5-DC04D895E7CB}"/>
              </a:ext>
            </a:extLst>
          </p:cNvPr>
          <p:cNvSpPr>
            <a:spLocks noGrp="1"/>
          </p:cNvSpPr>
          <p:nvPr>
            <p:ph type="ctrTitle" hasCustomPrompt="1"/>
          </p:nvPr>
        </p:nvSpPr>
        <p:spPr>
          <a:xfrm>
            <a:off x="1704216" y="2168019"/>
            <a:ext cx="8783573" cy="2521969"/>
          </a:xfrm>
          <a:prstGeom prst="rect">
            <a:avLst/>
          </a:prstGeom>
        </p:spPr>
        <p:txBody>
          <a:bodyPr anchor="ctr" anchorCtr="0">
            <a:normAutofit/>
          </a:bodyPr>
          <a:lstStyle>
            <a:lvl1pPr algn="ctr">
              <a:defRPr sz="3500" b="1">
                <a:solidFill>
                  <a:schemeClr val="bg1"/>
                </a:solidFill>
              </a:defRPr>
            </a:lvl1pPr>
          </a:lstStyle>
          <a:p>
            <a:pPr lvl="0"/>
            <a:r>
              <a:rPr lang="da-DK" dirty="0"/>
              <a:t>Indsæt tekst til </a:t>
            </a:r>
            <a:r>
              <a:rPr lang="da-DK" dirty="0" err="1"/>
              <a:t>mellemslide</a:t>
            </a:r>
            <a:r>
              <a:rPr lang="da-DK" dirty="0"/>
              <a:t>. </a:t>
            </a:r>
            <a:br>
              <a:rPr lang="da-DK" dirty="0"/>
            </a:br>
            <a:r>
              <a:rPr lang="da-DK" dirty="0"/>
              <a:t>Der er plads til flere linjer tekst.</a:t>
            </a:r>
          </a:p>
        </p:txBody>
      </p:sp>
      <p:pic>
        <p:nvPicPr>
          <p:cNvPr id="3" name="Grafik 6">
            <a:extLst>
              <a:ext uri="{FF2B5EF4-FFF2-40B4-BE49-F238E27FC236}">
                <a16:creationId xmlns:a16="http://schemas.microsoft.com/office/drawing/2014/main" id="{23A1C117-EF37-8453-BD40-82134D3E29F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7533136" y="-272488"/>
            <a:ext cx="5986347" cy="6099687"/>
          </a:xfrm>
          <a:prstGeom prst="rect">
            <a:avLst/>
          </a:prstGeom>
        </p:spPr>
      </p:pic>
    </p:spTree>
    <p:extLst>
      <p:ext uri="{BB962C8B-B14F-4D97-AF65-F5344CB8AC3E}">
        <p14:creationId xmlns:p14="http://schemas.microsoft.com/office/powerpoint/2010/main" val="203996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å med undertitel og dato">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1415855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llemslide med streg">
    <p:bg>
      <p:bgPr>
        <a:solidFill>
          <a:srgbClr val="293952"/>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cxnSp>
        <p:nvCxnSpPr>
          <p:cNvPr id="6" name="Lige forbindelse 5">
            <a:extLst>
              <a:ext uri="{FF2B5EF4-FFF2-40B4-BE49-F238E27FC236}">
                <a16:creationId xmlns:a16="http://schemas.microsoft.com/office/drawing/2014/main" id="{561560AA-3131-42EA-A3BB-7D54AA92B50F}"/>
              </a:ext>
            </a:extLst>
          </p:cNvPr>
          <p:cNvCxnSpPr>
            <a:cxnSpLocks/>
          </p:cNvCxnSpPr>
          <p:nvPr userDrawn="1"/>
        </p:nvCxnSpPr>
        <p:spPr>
          <a:xfrm>
            <a:off x="0" y="5034115"/>
            <a:ext cx="1238864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2980595"/>
            <a:ext cx="8274106" cy="1907924"/>
          </a:xfrm>
          <a:prstGeom prst="rect">
            <a:avLst/>
          </a:prstGeom>
        </p:spPr>
        <p:txBody>
          <a:bodyPr/>
          <a:lstStyle>
            <a:lvl1pPr marL="0" indent="0">
              <a:buNone/>
              <a:defRPr sz="2500" b="1">
                <a:solidFill>
                  <a:srgbClr val="64DF95"/>
                </a:solidFill>
              </a:defRPr>
            </a:lvl1pPr>
            <a:lvl5pPr>
              <a:defRPr/>
            </a:lvl5pPr>
          </a:lstStyle>
          <a:p>
            <a:pPr lvl="0"/>
            <a:r>
              <a:rPr lang="da-DK" dirty="0"/>
              <a:t>Indsæt tekst til </a:t>
            </a:r>
            <a:r>
              <a:rPr lang="da-DK" dirty="0" err="1"/>
              <a:t>mellemslide</a:t>
            </a:r>
            <a:r>
              <a:rPr lang="da-DK" dirty="0"/>
              <a:t>. </a:t>
            </a:r>
          </a:p>
          <a:p>
            <a:pPr lvl="0"/>
            <a:r>
              <a:rPr lang="da-DK" dirty="0"/>
              <a:t>Der er plads til flere linjer tekst.</a:t>
            </a:r>
          </a:p>
        </p:txBody>
      </p:sp>
      <p:pic>
        <p:nvPicPr>
          <p:cNvPr id="3" name="Grafik 6">
            <a:extLst>
              <a:ext uri="{FF2B5EF4-FFF2-40B4-BE49-F238E27FC236}">
                <a16:creationId xmlns:a16="http://schemas.microsoft.com/office/drawing/2014/main" id="{059B2425-D7FA-0570-23DB-C8EDD9AD272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p:blipFill>
        <p:spPr>
          <a:xfrm>
            <a:off x="7533136" y="-272488"/>
            <a:ext cx="5986347" cy="6099687"/>
          </a:xfrm>
          <a:prstGeom prst="rect">
            <a:avLst/>
          </a:prstGeom>
        </p:spPr>
      </p:pic>
    </p:spTree>
    <p:extLst>
      <p:ext uri="{BB962C8B-B14F-4D97-AF65-F5344CB8AC3E}">
        <p14:creationId xmlns:p14="http://schemas.microsoft.com/office/powerpoint/2010/main" val="2585032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8326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2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med billede, titel og dato">
    <p:bg>
      <p:bgPr>
        <a:solidFill>
          <a:srgbClr val="293952"/>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8" name="Titel 1">
            <a:extLst>
              <a:ext uri="{FF2B5EF4-FFF2-40B4-BE49-F238E27FC236}">
                <a16:creationId xmlns:a16="http://schemas.microsoft.com/office/drawing/2014/main" id="{D032935E-0897-4399-8F54-B848512E1223}"/>
              </a:ext>
            </a:extLst>
          </p:cNvPr>
          <p:cNvSpPr>
            <a:spLocks noGrp="1"/>
          </p:cNvSpPr>
          <p:nvPr>
            <p:ph type="ctrTitle"/>
          </p:nvPr>
        </p:nvSpPr>
        <p:spPr>
          <a:xfrm>
            <a:off x="5785671" y="2203913"/>
            <a:ext cx="6406330" cy="2521969"/>
          </a:xfrm>
          <a:prstGeom prst="rect">
            <a:avLst/>
          </a:prstGeom>
        </p:spPr>
        <p:txBody>
          <a:bodyPr anchor="b">
            <a:normAutofit/>
          </a:bodyPr>
          <a:lstStyle>
            <a:lvl1pPr algn="l">
              <a:defRPr sz="3000" b="1">
                <a:solidFill>
                  <a:srgbClr val="64DF95"/>
                </a:solidFill>
              </a:defRPr>
            </a:lvl1pPr>
          </a:lstStyle>
          <a:p>
            <a:r>
              <a:rPr lang="da-DK"/>
              <a:t>Klik for at redigere titeltypografien i masteren</a:t>
            </a:r>
            <a:endParaRPr lang="da-DK" dirty="0"/>
          </a:p>
        </p:txBody>
      </p:sp>
      <p:cxnSp>
        <p:nvCxnSpPr>
          <p:cNvPr id="9" name="Lige forbindelse 8">
            <a:extLst>
              <a:ext uri="{FF2B5EF4-FFF2-40B4-BE49-F238E27FC236}">
                <a16:creationId xmlns:a16="http://schemas.microsoft.com/office/drawing/2014/main" id="{9A05C823-29F0-40FF-AA9F-5732AE74172E}"/>
              </a:ext>
            </a:extLst>
          </p:cNvPr>
          <p:cNvCxnSpPr>
            <a:cxnSpLocks/>
          </p:cNvCxnSpPr>
          <p:nvPr userDrawn="1"/>
        </p:nvCxnSpPr>
        <p:spPr>
          <a:xfrm>
            <a:off x="5785670" y="5034115"/>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4" name="Billede 13" descr="Et billede, der indeholder tekst, Font/skrifttype, Grafik, logo&#10;&#10;Automatisk genereret beskrivelse">
            <a:extLst>
              <a:ext uri="{FF2B5EF4-FFF2-40B4-BE49-F238E27FC236}">
                <a16:creationId xmlns:a16="http://schemas.microsoft.com/office/drawing/2014/main" id="{DEEC5C64-0375-4D10-A379-06BFD26A2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32237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lla med billede, titel og dato">
    <p:bg>
      <p:bgPr>
        <a:solidFill>
          <a:schemeClr val="accent5"/>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589B90C1-03FC-4CD1-A88F-BDAFAD4FDA66}"/>
              </a:ext>
            </a:extLst>
          </p:cNvPr>
          <p:cNvSpPr>
            <a:spLocks noGrp="1"/>
          </p:cNvSpPr>
          <p:nvPr>
            <p:ph type="pic" sz="quarter" idx="12" hasCustomPrompt="1"/>
          </p:nvPr>
        </p:nvSpPr>
        <p:spPr>
          <a:xfrm>
            <a:off x="0" y="0"/>
            <a:ext cx="5057775" cy="6858000"/>
          </a:xfrm>
          <a:prstGeom prst="rect">
            <a:avLst/>
          </a:prstGeom>
          <a:solidFill>
            <a:schemeClr val="bg1"/>
          </a:solidFill>
        </p:spPr>
        <p:txBody>
          <a:bodyPr anchor="ctr"/>
          <a:lstStyle>
            <a:lvl1pPr marL="0" indent="0" algn="ctr">
              <a:buNone/>
              <a:defRPr sz="1500"/>
            </a:lvl1pPr>
          </a:lstStyle>
          <a:p>
            <a:r>
              <a:rPr lang="da-DK" dirty="0"/>
              <a:t>Indsæt billede</a:t>
            </a:r>
          </a:p>
        </p:txBody>
      </p:sp>
      <p:sp>
        <p:nvSpPr>
          <p:cNvPr id="13" name="Pladsholder til tekst 11">
            <a:extLst>
              <a:ext uri="{FF2B5EF4-FFF2-40B4-BE49-F238E27FC236}">
                <a16:creationId xmlns:a16="http://schemas.microsoft.com/office/drawing/2014/main" id="{D0F348F6-7B59-48DF-A116-9A464D78438B}"/>
              </a:ext>
            </a:extLst>
          </p:cNvPr>
          <p:cNvSpPr>
            <a:spLocks noGrp="1"/>
          </p:cNvSpPr>
          <p:nvPr>
            <p:ph type="body" sz="quarter" idx="11"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12" name="Titel 1">
            <a:extLst>
              <a:ext uri="{FF2B5EF4-FFF2-40B4-BE49-F238E27FC236}">
                <a16:creationId xmlns:a16="http://schemas.microsoft.com/office/drawing/2014/main" id="{B6FB8B34-4BE1-46AB-ACBC-733C7C84794D}"/>
              </a:ext>
            </a:extLst>
          </p:cNvPr>
          <p:cNvSpPr txBox="1">
            <a:spLocks/>
          </p:cNvSpPr>
          <p:nvPr userDrawn="1"/>
        </p:nvSpPr>
        <p:spPr>
          <a:xfrm>
            <a:off x="5785671" y="1967940"/>
            <a:ext cx="6975347" cy="2521969"/>
          </a:xfrm>
          <a:prstGeom prst="rect">
            <a:avLst/>
          </a:prstGeom>
        </p:spPr>
        <p:txBody>
          <a:bodyPr anchor="b">
            <a:normAutofit/>
          </a:bodyPr>
          <a:lstStyle>
            <a:lvl1pPr algn="l" defTabSz="914377" rtl="0" eaLnBrk="1" latinLnBrk="0" hangingPunct="1">
              <a:lnSpc>
                <a:spcPct val="90000"/>
              </a:lnSpc>
              <a:spcBef>
                <a:spcPct val="0"/>
              </a:spcBef>
              <a:buNone/>
              <a:defRPr sz="4000" b="1" kern="1200">
                <a:solidFill>
                  <a:srgbClr val="64DF95"/>
                </a:solidFill>
                <a:latin typeface="+mj-lt"/>
                <a:ea typeface="+mj-ea"/>
                <a:cs typeface="+mj-cs"/>
              </a:defRPr>
            </a:lvl1pPr>
          </a:lstStyle>
          <a:p>
            <a:r>
              <a:rPr lang="da-DK" sz="3000" dirty="0">
                <a:solidFill>
                  <a:schemeClr val="bg1"/>
                </a:solidFill>
              </a:rPr>
              <a:t>Klik for at redigere titeltypografien i masteren</a:t>
            </a:r>
          </a:p>
        </p:txBody>
      </p:sp>
      <p:sp>
        <p:nvSpPr>
          <p:cNvPr id="14" name="Undertitel 2">
            <a:extLst>
              <a:ext uri="{FF2B5EF4-FFF2-40B4-BE49-F238E27FC236}">
                <a16:creationId xmlns:a16="http://schemas.microsoft.com/office/drawing/2014/main" id="{7C57FF5E-D885-48B4-9A89-BD831C887473}"/>
              </a:ext>
            </a:extLst>
          </p:cNvPr>
          <p:cNvSpPr>
            <a:spLocks noGrp="1"/>
          </p:cNvSpPr>
          <p:nvPr>
            <p:ph type="subTitle" idx="1"/>
          </p:nvPr>
        </p:nvSpPr>
        <p:spPr>
          <a:xfrm>
            <a:off x="5785673" y="5071580"/>
            <a:ext cx="5377627" cy="1655762"/>
          </a:xfrm>
          <a:prstGeom prst="rect">
            <a:avLst/>
          </a:prstGeom>
        </p:spPr>
        <p:txBody>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15" name="Lige forbindelse 14">
            <a:extLst>
              <a:ext uri="{FF2B5EF4-FFF2-40B4-BE49-F238E27FC236}">
                <a16:creationId xmlns:a16="http://schemas.microsoft.com/office/drawing/2014/main" id="{F652A0D1-1225-460F-B313-91F7C9356F30}"/>
              </a:ext>
            </a:extLst>
          </p:cNvPr>
          <p:cNvCxnSpPr>
            <a:cxnSpLocks/>
          </p:cNvCxnSpPr>
          <p:nvPr userDrawn="1"/>
        </p:nvCxnSpPr>
        <p:spPr>
          <a:xfrm>
            <a:off x="5785670" y="4798141"/>
            <a:ext cx="640633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ladsholder til tekst 11">
            <a:extLst>
              <a:ext uri="{FF2B5EF4-FFF2-40B4-BE49-F238E27FC236}">
                <a16:creationId xmlns:a16="http://schemas.microsoft.com/office/drawing/2014/main" id="{0EA42BEB-24FA-424A-8D84-0A50C803E3EC}"/>
              </a:ext>
            </a:extLst>
          </p:cNvPr>
          <p:cNvSpPr>
            <a:spLocks noGrp="1"/>
          </p:cNvSpPr>
          <p:nvPr>
            <p:ph type="body" sz="quarter" idx="13" hasCustomPrompt="1"/>
          </p:nvPr>
        </p:nvSpPr>
        <p:spPr>
          <a:xfrm>
            <a:off x="5785670"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pic>
        <p:nvPicPr>
          <p:cNvPr id="18" name="Billede 17" descr="Et billede, der indeholder tekst, Font/skrifttype, Grafik, logo&#10;&#10;Automatisk genereret beskrivelse">
            <a:extLst>
              <a:ext uri="{FF2B5EF4-FFF2-40B4-BE49-F238E27FC236}">
                <a16:creationId xmlns:a16="http://schemas.microsoft.com/office/drawing/2014/main" id="{6DC2E39A-D053-4184-A30B-921B4D4E8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8094" y="307423"/>
            <a:ext cx="2880092" cy="1080611"/>
          </a:xfrm>
          <a:prstGeom prst="rect">
            <a:avLst/>
          </a:prstGeom>
        </p:spPr>
      </p:pic>
    </p:spTree>
    <p:extLst>
      <p:ext uri="{BB962C8B-B14F-4D97-AF65-F5344CB8AC3E}">
        <p14:creationId xmlns:p14="http://schemas.microsoft.com/office/powerpoint/2010/main" val="376938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å med titel, undertitel, dato og billede">
    <p:bg>
      <p:bgPr>
        <a:solidFill>
          <a:srgbClr val="29395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rgbClr val="64DF95"/>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3" y="5071580"/>
            <a:ext cx="5937300"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
        <p:nvSpPr>
          <p:cNvPr id="4" name="Pladsholder til billede 3">
            <a:extLst>
              <a:ext uri="{FF2B5EF4-FFF2-40B4-BE49-F238E27FC236}">
                <a16:creationId xmlns:a16="http://schemas.microsoft.com/office/drawing/2014/main" id="{AE2C1AC4-BF01-42E7-B4A7-CEB5C5F9E4EA}"/>
              </a:ext>
            </a:extLst>
          </p:cNvPr>
          <p:cNvSpPr>
            <a:spLocks noGrp="1"/>
          </p:cNvSpPr>
          <p:nvPr>
            <p:ph type="pic" sz="quarter" idx="12" hasCustomPrompt="1"/>
          </p:nvPr>
        </p:nvSpPr>
        <p:spPr>
          <a:xfrm>
            <a:off x="6753225" y="788480"/>
            <a:ext cx="6242100" cy="6242100"/>
          </a:xfrm>
          <a:prstGeom prst="ellipse">
            <a:avLst/>
          </a:prstGeom>
          <a:solidFill>
            <a:schemeClr val="bg1"/>
          </a:solidFill>
        </p:spPr>
        <p:txBody>
          <a:bodyPr anchor="ctr"/>
          <a:lstStyle>
            <a:lvl1pPr marL="0" indent="0" algn="ctr">
              <a:buNone/>
              <a:defRPr sz="1500"/>
            </a:lvl1pPr>
          </a:lstStyle>
          <a:p>
            <a:r>
              <a:rPr lang="da-DK" dirty="0"/>
              <a:t>Indsæt billede</a:t>
            </a:r>
          </a:p>
        </p:txBody>
      </p:sp>
    </p:spTree>
    <p:extLst>
      <p:ext uri="{BB962C8B-B14F-4D97-AF65-F5344CB8AC3E}">
        <p14:creationId xmlns:p14="http://schemas.microsoft.com/office/powerpoint/2010/main" val="210172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lla med titel, undertitel og dato">
    <p:bg>
      <p:bgPr>
        <a:solidFill>
          <a:srgbClr val="7A054A"/>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251D973-290D-4B34-93A1-75124FE21CAD}"/>
              </a:ext>
            </a:extLst>
          </p:cNvPr>
          <p:cNvSpPr>
            <a:spLocks noGrp="1"/>
          </p:cNvSpPr>
          <p:nvPr>
            <p:ph type="ctrTitle"/>
          </p:nvPr>
        </p:nvSpPr>
        <p:spPr>
          <a:xfrm>
            <a:off x="737420" y="1967940"/>
            <a:ext cx="6975347" cy="2521969"/>
          </a:xfrm>
          <a:prstGeom prst="rect">
            <a:avLst/>
          </a:prstGeom>
        </p:spPr>
        <p:txBody>
          <a:bodyPr anchor="b">
            <a:normAutofit/>
          </a:bodyPr>
          <a:lstStyle>
            <a:lvl1pPr algn="l">
              <a:defRPr sz="4000" b="1">
                <a:solidFill>
                  <a:schemeClr val="bg1"/>
                </a:solidFill>
              </a:defRPr>
            </a:lvl1pPr>
          </a:lstStyle>
          <a:p>
            <a:r>
              <a:rPr lang="da-DK"/>
              <a:t>Klik for at redigere titeltypografien i masteren</a:t>
            </a:r>
            <a:endParaRPr lang="da-DK" dirty="0"/>
          </a:p>
        </p:txBody>
      </p:sp>
      <p:sp>
        <p:nvSpPr>
          <p:cNvPr id="5" name="Undertitel 2">
            <a:extLst>
              <a:ext uri="{FF2B5EF4-FFF2-40B4-BE49-F238E27FC236}">
                <a16:creationId xmlns:a16="http://schemas.microsoft.com/office/drawing/2014/main" id="{8852EF91-3587-41F9-987C-D09A654E4B6B}"/>
              </a:ext>
            </a:extLst>
          </p:cNvPr>
          <p:cNvSpPr>
            <a:spLocks noGrp="1"/>
          </p:cNvSpPr>
          <p:nvPr>
            <p:ph type="subTitle" idx="1"/>
          </p:nvPr>
        </p:nvSpPr>
        <p:spPr>
          <a:xfrm>
            <a:off x="737422" y="5071580"/>
            <a:ext cx="7561007" cy="1655762"/>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da-DK" dirty="0"/>
          </a:p>
        </p:txBody>
      </p:sp>
      <p:cxnSp>
        <p:nvCxnSpPr>
          <p:cNvPr id="6" name="Lige forbindelse 5">
            <a:extLst>
              <a:ext uri="{FF2B5EF4-FFF2-40B4-BE49-F238E27FC236}">
                <a16:creationId xmlns:a16="http://schemas.microsoft.com/office/drawing/2014/main" id="{3D139258-39A9-4219-A8BD-CD4A2860612B}"/>
              </a:ext>
            </a:extLst>
          </p:cNvPr>
          <p:cNvCxnSpPr>
            <a:cxnSpLocks/>
          </p:cNvCxnSpPr>
          <p:nvPr userDrawn="1"/>
        </p:nvCxnSpPr>
        <p:spPr>
          <a:xfrm>
            <a:off x="-59822" y="4798141"/>
            <a:ext cx="1243863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ladsholder til tekst 11">
            <a:extLst>
              <a:ext uri="{FF2B5EF4-FFF2-40B4-BE49-F238E27FC236}">
                <a16:creationId xmlns:a16="http://schemas.microsoft.com/office/drawing/2014/main" id="{D3C7685B-2C9D-4FD7-BF28-057B4447BABE}"/>
              </a:ext>
            </a:extLst>
          </p:cNvPr>
          <p:cNvSpPr>
            <a:spLocks noGrp="1"/>
          </p:cNvSpPr>
          <p:nvPr>
            <p:ph type="body" sz="quarter" idx="11" hasCustomPrompt="1"/>
          </p:nvPr>
        </p:nvSpPr>
        <p:spPr>
          <a:xfrm>
            <a:off x="737419" y="6122786"/>
            <a:ext cx="2311400" cy="384175"/>
          </a:xfrm>
          <a:prstGeom prst="rect">
            <a:avLst/>
          </a:prstGeom>
        </p:spPr>
        <p:txBody>
          <a:bodyPr/>
          <a:lstStyle>
            <a:lvl1pPr marL="0" indent="0">
              <a:buNone/>
              <a:defRPr sz="1500">
                <a:solidFill>
                  <a:schemeClr val="bg1">
                    <a:lumMod val="95000"/>
                  </a:schemeClr>
                </a:solidFill>
              </a:defRPr>
            </a:lvl1pPr>
          </a:lstStyle>
          <a:p>
            <a:pPr lvl="0"/>
            <a:r>
              <a:rPr lang="da-DK" dirty="0"/>
              <a:t>Indsæt dato</a:t>
            </a:r>
          </a:p>
        </p:txBody>
      </p:sp>
    </p:spTree>
    <p:extLst>
      <p:ext uri="{BB962C8B-B14F-4D97-AF65-F5344CB8AC3E}">
        <p14:creationId xmlns:p14="http://schemas.microsoft.com/office/powerpoint/2010/main" val="217831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
    <p:bg>
      <p:bgPr>
        <a:solidFill>
          <a:srgbClr val="29395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1E870-4BA4-4F7D-8A53-4DB36FF37154}"/>
              </a:ext>
            </a:extLst>
          </p:cNvPr>
          <p:cNvSpPr>
            <a:spLocks noGrp="1"/>
          </p:cNvSpPr>
          <p:nvPr>
            <p:ph type="title" hasCustomPrompt="1"/>
          </p:nvPr>
        </p:nvSpPr>
        <p:spPr>
          <a:xfrm>
            <a:off x="752745" y="1629903"/>
            <a:ext cx="6357359" cy="549275"/>
          </a:xfrm>
          <a:prstGeom prst="rect">
            <a:avLst/>
          </a:prstGeom>
        </p:spPr>
        <p:txBody>
          <a:bodyPr/>
          <a:lstStyle>
            <a:lvl1pPr>
              <a:defRPr sz="2500" b="1">
                <a:solidFill>
                  <a:srgbClr val="64DF95"/>
                </a:solidFill>
              </a:defRPr>
            </a:lvl1pPr>
          </a:lstStyle>
          <a:p>
            <a:r>
              <a:rPr lang="da-DK" dirty="0"/>
              <a:t>Indsæt program punkt</a:t>
            </a:r>
          </a:p>
        </p:txBody>
      </p:sp>
      <p:sp>
        <p:nvSpPr>
          <p:cNvPr id="5" name="Titel 1">
            <a:extLst>
              <a:ext uri="{FF2B5EF4-FFF2-40B4-BE49-F238E27FC236}">
                <a16:creationId xmlns:a16="http://schemas.microsoft.com/office/drawing/2014/main" id="{2BEBE866-E1B8-4557-AFAE-4BA2C8A40281}"/>
              </a:ext>
            </a:extLst>
          </p:cNvPr>
          <p:cNvSpPr txBox="1">
            <a:spLocks/>
          </p:cNvSpPr>
          <p:nvPr userDrawn="1"/>
        </p:nvSpPr>
        <p:spPr>
          <a:xfrm>
            <a:off x="752741" y="2209344"/>
            <a:ext cx="8656179" cy="549275"/>
          </a:xfrm>
          <a:prstGeom prst="rect">
            <a:avLst/>
          </a:prstGeom>
        </p:spPr>
        <p:txBody>
          <a:bodyPr/>
          <a:lstStyle>
            <a:lvl1pPr algn="l" defTabSz="914400" rtl="0" eaLnBrk="1" latinLnBrk="0" hangingPunct="1">
              <a:lnSpc>
                <a:spcPct val="90000"/>
              </a:lnSpc>
              <a:spcBef>
                <a:spcPct val="0"/>
              </a:spcBef>
              <a:buNone/>
              <a:defRPr sz="2500" b="1" kern="1200">
                <a:solidFill>
                  <a:srgbClr val="64DF95"/>
                </a:solidFill>
                <a:latin typeface="+mj-lt"/>
                <a:ea typeface="+mj-ea"/>
                <a:cs typeface="+mj-cs"/>
              </a:defRPr>
            </a:lvl1pPr>
          </a:lstStyle>
          <a:p>
            <a:endParaRPr lang="da-DK" sz="1500" b="0" i="0" dirty="0">
              <a:solidFill>
                <a:schemeClr val="bg1"/>
              </a:solidFill>
            </a:endParaRPr>
          </a:p>
        </p:txBody>
      </p:sp>
      <p:sp>
        <p:nvSpPr>
          <p:cNvPr id="9" name="Pladsholder til tekst 8">
            <a:extLst>
              <a:ext uri="{FF2B5EF4-FFF2-40B4-BE49-F238E27FC236}">
                <a16:creationId xmlns:a16="http://schemas.microsoft.com/office/drawing/2014/main" id="{53A23632-E240-4540-B022-A9BA8D4F09A4}"/>
              </a:ext>
            </a:extLst>
          </p:cNvPr>
          <p:cNvSpPr>
            <a:spLocks noGrp="1"/>
          </p:cNvSpPr>
          <p:nvPr>
            <p:ph type="body" sz="quarter" idx="11" hasCustomPrompt="1"/>
          </p:nvPr>
        </p:nvSpPr>
        <p:spPr>
          <a:xfrm>
            <a:off x="752745" y="212673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3" name="Pladsholder til tekst 8">
            <a:extLst>
              <a:ext uri="{FF2B5EF4-FFF2-40B4-BE49-F238E27FC236}">
                <a16:creationId xmlns:a16="http://schemas.microsoft.com/office/drawing/2014/main" id="{45FBA056-7DB2-4034-829E-61FFDC8B818A}"/>
              </a:ext>
            </a:extLst>
          </p:cNvPr>
          <p:cNvSpPr>
            <a:spLocks noGrp="1"/>
          </p:cNvSpPr>
          <p:nvPr>
            <p:ph type="body" sz="quarter" idx="12" hasCustomPrompt="1"/>
          </p:nvPr>
        </p:nvSpPr>
        <p:spPr>
          <a:xfrm>
            <a:off x="752745" y="3305042"/>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5" name="Pladsholder til tekst 8">
            <a:extLst>
              <a:ext uri="{FF2B5EF4-FFF2-40B4-BE49-F238E27FC236}">
                <a16:creationId xmlns:a16="http://schemas.microsoft.com/office/drawing/2014/main" id="{1C70D48F-904D-4503-B2CB-97050004726F}"/>
              </a:ext>
            </a:extLst>
          </p:cNvPr>
          <p:cNvSpPr>
            <a:spLocks noGrp="1"/>
          </p:cNvSpPr>
          <p:nvPr>
            <p:ph type="body" sz="quarter" idx="13" hasCustomPrompt="1"/>
          </p:nvPr>
        </p:nvSpPr>
        <p:spPr>
          <a:xfrm>
            <a:off x="752745" y="4580297"/>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7" name="Pladsholder til tekst 8">
            <a:extLst>
              <a:ext uri="{FF2B5EF4-FFF2-40B4-BE49-F238E27FC236}">
                <a16:creationId xmlns:a16="http://schemas.microsoft.com/office/drawing/2014/main" id="{16F21A84-6F63-41E0-A465-0A188B83DAB6}"/>
              </a:ext>
            </a:extLst>
          </p:cNvPr>
          <p:cNvSpPr>
            <a:spLocks noGrp="1"/>
          </p:cNvSpPr>
          <p:nvPr>
            <p:ph type="body" sz="quarter" idx="14" hasCustomPrompt="1"/>
          </p:nvPr>
        </p:nvSpPr>
        <p:spPr>
          <a:xfrm>
            <a:off x="752745" y="5839634"/>
            <a:ext cx="6357359" cy="431310"/>
          </a:xfrm>
          <a:prstGeom prst="rect">
            <a:avLst/>
          </a:prstGeom>
        </p:spPr>
        <p:txBody>
          <a:bodyPr/>
          <a:lstStyle>
            <a:lvl1pPr marL="0" indent="0">
              <a:buNone/>
              <a:defRPr sz="1500">
                <a:solidFill>
                  <a:schemeClr val="bg1"/>
                </a:solidFill>
              </a:defRPr>
            </a:lvl1pPr>
            <a:lvl2pPr marL="457189" indent="0">
              <a:buNone/>
              <a:defRPr sz="1500">
                <a:solidFill>
                  <a:schemeClr val="bg1"/>
                </a:solidFill>
              </a:defRPr>
            </a:lvl2pPr>
            <a:lvl3pPr marL="914377" indent="0">
              <a:buNone/>
              <a:defRPr sz="1500">
                <a:solidFill>
                  <a:schemeClr val="bg1"/>
                </a:solidFill>
              </a:defRPr>
            </a:lvl3pPr>
            <a:lvl4pPr marL="1371566" indent="0">
              <a:buNone/>
              <a:defRPr sz="1500">
                <a:solidFill>
                  <a:schemeClr val="bg1"/>
                </a:solidFill>
              </a:defRPr>
            </a:lvl4pPr>
            <a:lvl5pPr marL="1828754" indent="0">
              <a:buNone/>
              <a:defRPr sz="1500">
                <a:solidFill>
                  <a:schemeClr val="bg1"/>
                </a:solidFill>
              </a:defRPr>
            </a:lvl5pPr>
          </a:lstStyle>
          <a:p>
            <a:pPr lvl="0"/>
            <a:r>
              <a:rPr lang="da-DK" dirty="0"/>
              <a:t>Indsæt indlægsholder</a:t>
            </a:r>
          </a:p>
        </p:txBody>
      </p:sp>
      <p:sp>
        <p:nvSpPr>
          <p:cNvPr id="19" name="Pladsholder til tekst 18">
            <a:extLst>
              <a:ext uri="{FF2B5EF4-FFF2-40B4-BE49-F238E27FC236}">
                <a16:creationId xmlns:a16="http://schemas.microsoft.com/office/drawing/2014/main" id="{F665DD8A-82EC-4BAD-9422-7D5DA4ED200A}"/>
              </a:ext>
            </a:extLst>
          </p:cNvPr>
          <p:cNvSpPr>
            <a:spLocks noGrp="1"/>
          </p:cNvSpPr>
          <p:nvPr>
            <p:ph type="body" sz="quarter" idx="15" hasCustomPrompt="1"/>
          </p:nvPr>
        </p:nvSpPr>
        <p:spPr>
          <a:xfrm>
            <a:off x="752745" y="2814619"/>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0" name="Pladsholder til tekst 18">
            <a:extLst>
              <a:ext uri="{FF2B5EF4-FFF2-40B4-BE49-F238E27FC236}">
                <a16:creationId xmlns:a16="http://schemas.microsoft.com/office/drawing/2014/main" id="{B427E82A-E362-40E2-B1C7-150225085D1F}"/>
              </a:ext>
            </a:extLst>
          </p:cNvPr>
          <p:cNvSpPr>
            <a:spLocks noGrp="1"/>
          </p:cNvSpPr>
          <p:nvPr>
            <p:ph type="body" sz="quarter" idx="16" hasCustomPrompt="1"/>
          </p:nvPr>
        </p:nvSpPr>
        <p:spPr>
          <a:xfrm>
            <a:off x="755594" y="4096392"/>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1" name="Pladsholder til tekst 18">
            <a:extLst>
              <a:ext uri="{FF2B5EF4-FFF2-40B4-BE49-F238E27FC236}">
                <a16:creationId xmlns:a16="http://schemas.microsoft.com/office/drawing/2014/main" id="{F6A3E0C7-2D4E-4083-AE54-DCFAC87F1191}"/>
              </a:ext>
            </a:extLst>
          </p:cNvPr>
          <p:cNvSpPr>
            <a:spLocks noGrp="1"/>
          </p:cNvSpPr>
          <p:nvPr>
            <p:ph type="body" sz="quarter" idx="17" hasCustomPrompt="1"/>
          </p:nvPr>
        </p:nvSpPr>
        <p:spPr>
          <a:xfrm>
            <a:off x="752745" y="5351295"/>
            <a:ext cx="5630863" cy="550800"/>
          </a:xfrm>
          <a:prstGeom prst="rect">
            <a:avLst/>
          </a:prstGeom>
        </p:spPr>
        <p:txBody>
          <a:bodyPr/>
          <a:lstStyle>
            <a:lvl1pPr marL="0" indent="0">
              <a:buNone/>
              <a:defRPr sz="2500" b="1">
                <a:solidFill>
                  <a:srgbClr val="64DF95"/>
                </a:solidFill>
              </a:defRPr>
            </a:lvl1pPr>
            <a:lvl5pPr>
              <a:defRPr/>
            </a:lvl5pPr>
          </a:lstStyle>
          <a:p>
            <a:pPr lvl="0"/>
            <a:r>
              <a:rPr lang="da-DK" dirty="0"/>
              <a:t>Indsæt program punkt</a:t>
            </a:r>
          </a:p>
        </p:txBody>
      </p:sp>
      <p:sp>
        <p:nvSpPr>
          <p:cNvPr id="22" name="Tekstfelt 21">
            <a:extLst>
              <a:ext uri="{FF2B5EF4-FFF2-40B4-BE49-F238E27FC236}">
                <a16:creationId xmlns:a16="http://schemas.microsoft.com/office/drawing/2014/main" id="{4AE280FE-7943-4FFA-A770-B4EB8439DC22}"/>
              </a:ext>
            </a:extLst>
          </p:cNvPr>
          <p:cNvSpPr txBox="1"/>
          <p:nvPr userDrawn="1"/>
        </p:nvSpPr>
        <p:spPr>
          <a:xfrm>
            <a:off x="2956845" y="-660876"/>
            <a:ext cx="6452075" cy="369332"/>
          </a:xfrm>
          <a:prstGeom prst="rect">
            <a:avLst/>
          </a:prstGeom>
          <a:noFill/>
        </p:spPr>
        <p:txBody>
          <a:bodyPr wrap="square" rtlCol="0">
            <a:spAutoFit/>
          </a:bodyPr>
          <a:lstStyle/>
          <a:p>
            <a:pPr algn="ctr"/>
            <a:r>
              <a:rPr lang="da-DK" sz="1800" dirty="0"/>
              <a:t>Slet eller tilføj flere oplægsholdere</a:t>
            </a:r>
          </a:p>
        </p:txBody>
      </p:sp>
    </p:spTree>
    <p:extLst>
      <p:ext uri="{BB962C8B-B14F-4D97-AF65-F5344CB8AC3E}">
        <p14:creationId xmlns:p14="http://schemas.microsoft.com/office/powerpoint/2010/main" val="174043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65E8198-950A-46BC-9B14-CD908164BCD0}"/>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rcRect/>
          <a:stretch/>
        </p:blipFill>
        <p:spPr>
          <a:xfrm>
            <a:off x="7533136" y="-272488"/>
            <a:ext cx="5986347" cy="6099687"/>
          </a:xfrm>
          <a:prstGeom prst="rect">
            <a:avLst/>
          </a:prstGeom>
        </p:spPr>
      </p:pic>
      <p:pic>
        <p:nvPicPr>
          <p:cNvPr id="8" name="Billede 7" descr="Et billede, der indeholder tekst, Font/skrifttype, Grafik, logo&#10;&#10;Automatisk genereret beskrivelse">
            <a:extLst>
              <a:ext uri="{FF2B5EF4-FFF2-40B4-BE49-F238E27FC236}">
                <a16:creationId xmlns:a16="http://schemas.microsoft.com/office/drawing/2014/main" id="{BC7E4307-9ED0-4DBE-A099-B1732A081A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8419" y="307423"/>
            <a:ext cx="2880092" cy="1080611"/>
          </a:xfrm>
          <a:prstGeom prst="rect">
            <a:avLst/>
          </a:prstGeom>
        </p:spPr>
      </p:pic>
    </p:spTree>
    <p:extLst>
      <p:ext uri="{BB962C8B-B14F-4D97-AF65-F5344CB8AC3E}">
        <p14:creationId xmlns:p14="http://schemas.microsoft.com/office/powerpoint/2010/main" val="1492356073"/>
      </p:ext>
    </p:extLst>
  </p:cSld>
  <p:clrMap bg1="lt1" tx1="dk1" bg2="lt2" tx2="dk2" accent1="accent1" accent2="accent2" accent3="accent3" accent4="accent4" accent5="accent5" accent6="accent6" hlink="hlink" folHlink="folHlink"/>
  <p:sldLayoutIdLst>
    <p:sldLayoutId id="2147483648" r:id="rId1"/>
    <p:sldLayoutId id="2147483706" r:id="rId2"/>
    <p:sldLayoutId id="2147483649" r:id="rId3"/>
    <p:sldLayoutId id="2147483695" r:id="rId4"/>
    <p:sldLayoutId id="2147483708" r:id="rId5"/>
    <p:sldLayoutId id="2147483709" r:id="rId6"/>
    <p:sldLayoutId id="2147483707" r:id="rId7"/>
    <p:sldLayoutId id="2147483700" r:id="rId8"/>
    <p:sldLayoutId id="2147483696" r:id="rId9"/>
    <p:sldLayoutId id="2147483697" r:id="rId10"/>
    <p:sldLayoutId id="214748369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476053"/>
      </p:ext>
    </p:extLst>
  </p:cSld>
  <p:clrMap bg1="lt1" tx1="dk1" bg2="lt2" tx2="dk2" accent1="accent1" accent2="accent2" accent3="accent3" accent4="accent4" accent5="accent5" accent6="accent6" hlink="hlink" folHlink="folHlink"/>
  <p:sldLayoutIdLst>
    <p:sldLayoutId id="2147483716" r:id="rId1"/>
    <p:sldLayoutId id="2147483744" r:id="rId2"/>
    <p:sldLayoutId id="2147483745" r:id="rId3"/>
    <p:sldLayoutId id="2147483740" r:id="rId4"/>
    <p:sldLayoutId id="2147483717" r:id="rId5"/>
    <p:sldLayoutId id="2147483718" r:id="rId6"/>
    <p:sldLayoutId id="2147483719" r:id="rId7"/>
    <p:sldLayoutId id="2147483739" r:id="rId8"/>
    <p:sldLayoutId id="2147483720" r:id="rId9"/>
    <p:sldLayoutId id="2147483721" r:id="rId10"/>
    <p:sldLayoutId id="2147483722" r:id="rId11"/>
    <p:sldLayoutId id="2147483723" r:id="rId12"/>
    <p:sldLayoutId id="2147483724" r:id="rId13"/>
    <p:sldLayoutId id="2147483725" r:id="rId14"/>
    <p:sldLayoutId id="2147483743"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46" r:id="rId26"/>
    <p:sldLayoutId id="2147483736" r:id="rId27"/>
    <p:sldLayoutId id="2147483737" r:id="rId28"/>
    <p:sldLayoutId id="2147483738" r:id="rId29"/>
    <p:sldLayoutId id="2147483747" r:id="rId3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61FC25F-9E13-4AB6-98E5-D81CA52CD179}"/>
              </a:ext>
            </a:extLst>
          </p:cNvPr>
          <p:cNvSpPr txBox="1"/>
          <p:nvPr userDrawn="1"/>
        </p:nvSpPr>
        <p:spPr>
          <a:xfrm>
            <a:off x="644768" y="199292"/>
            <a:ext cx="10281139" cy="1231106"/>
          </a:xfrm>
          <a:prstGeom prst="rect">
            <a:avLst/>
          </a:prstGeom>
          <a:noFill/>
        </p:spPr>
        <p:txBody>
          <a:bodyPr wrap="square" rtlCol="0">
            <a:spAutoFit/>
          </a:bodyPr>
          <a:lstStyle/>
          <a:p>
            <a:pPr>
              <a:lnSpc>
                <a:spcPct val="200000"/>
              </a:lnSpc>
            </a:pPr>
            <a:r>
              <a:rPr lang="da-DK" sz="2800" dirty="0">
                <a:solidFill>
                  <a:srgbClr val="293952"/>
                </a:solidFill>
                <a:latin typeface="Verdana" panose="020B0604030504040204" pitchFamily="34" charset="0"/>
                <a:ea typeface="Verdana" panose="020B0604030504040204" pitchFamily="34" charset="0"/>
              </a:rPr>
              <a:t>Guide til KK PowerPoint skabelon </a:t>
            </a:r>
          </a:p>
          <a:p>
            <a:r>
              <a:rPr lang="da-DK" dirty="0">
                <a:solidFill>
                  <a:srgbClr val="293952"/>
                </a:solidFill>
                <a:latin typeface="Verdana" panose="020B0604030504040204" pitchFamily="34" charset="0"/>
                <a:ea typeface="Verdana" panose="020B0604030504040204" pitchFamily="34" charset="0"/>
              </a:rPr>
              <a:t>– slet inden du færdiggør din præsentation</a:t>
            </a:r>
          </a:p>
        </p:txBody>
      </p:sp>
      <p:sp>
        <p:nvSpPr>
          <p:cNvPr id="3" name="Tekstfelt 2">
            <a:extLst>
              <a:ext uri="{FF2B5EF4-FFF2-40B4-BE49-F238E27FC236}">
                <a16:creationId xmlns:a16="http://schemas.microsoft.com/office/drawing/2014/main" id="{27FB083F-624C-4B1A-9E26-6FC4131EAA68}"/>
              </a:ext>
            </a:extLst>
          </p:cNvPr>
          <p:cNvSpPr txBox="1"/>
          <p:nvPr userDrawn="1"/>
        </p:nvSpPr>
        <p:spPr>
          <a:xfrm>
            <a:off x="644768" y="1711568"/>
            <a:ext cx="11034202" cy="5146432"/>
          </a:xfrm>
          <a:prstGeom prst="rect">
            <a:avLst/>
          </a:prstGeom>
          <a:noFill/>
        </p:spPr>
        <p:txBody>
          <a:bodyPr wrap="square" numCol="3" spcCol="252000" rtlCol="0">
            <a:noAutofit/>
          </a:bodyPr>
          <a:lstStyle/>
          <a:p>
            <a:r>
              <a:rPr lang="da-DK" sz="1200" b="1" dirty="0">
                <a:latin typeface="Verdana" panose="020B0604030504040204" pitchFamily="34" charset="0"/>
                <a:ea typeface="Verdana" panose="020B0604030504040204" pitchFamily="34" charset="0"/>
              </a:rPr>
              <a:t>Skabelon til PowerPoint</a:t>
            </a:r>
          </a:p>
          <a:p>
            <a:r>
              <a:rPr lang="da-DK" sz="1200" dirty="0">
                <a:latin typeface="Verdana" panose="020B0604030504040204" pitchFamily="34" charset="0"/>
                <a:ea typeface="Verdana" panose="020B0604030504040204" pitchFamily="34" charset="0"/>
              </a:rPr>
              <a:t>Skabelonen åbner i 16:9 format. Skabelonen er udviklet i henhold til den nyeste udgave af designlinjen oktober 2023.  </a:t>
            </a:r>
          </a:p>
          <a:p>
            <a:endParaRPr lang="da-DK" sz="1200" dirty="0">
              <a:latin typeface="Verdana" panose="020B0604030504040204" pitchFamily="34" charset="0"/>
              <a:ea typeface="Verdana" panose="020B0604030504040204" pitchFamily="34" charset="0"/>
            </a:endParaRPr>
          </a:p>
          <a:p>
            <a:r>
              <a:rPr lang="da-DK" sz="1200" b="1" dirty="0">
                <a:latin typeface="Verdana" panose="020B0604030504040204" pitchFamily="34" charset="0"/>
                <a:ea typeface="Verdana" panose="020B0604030504040204" pitchFamily="34" charset="0"/>
              </a:rPr>
              <a:t>Lav nyt dias/slide</a:t>
            </a:r>
          </a:p>
          <a:p>
            <a:pPr marL="228600" indent="-228600">
              <a:buFont typeface="+mj-lt"/>
              <a:buAutoNum type="arabicPeriod"/>
            </a:pPr>
            <a:r>
              <a:rPr lang="da-DK" sz="1200" dirty="0">
                <a:latin typeface="Verdana" panose="020B0604030504040204" pitchFamily="34" charset="0"/>
                <a:ea typeface="Verdana" panose="020B0604030504040204" pitchFamily="34" charset="0"/>
              </a:rPr>
              <a:t>Klik på fanen </a:t>
            </a:r>
            <a:r>
              <a:rPr lang="da-DK" sz="1200" b="1" dirty="0">
                <a:latin typeface="Verdana" panose="020B0604030504040204" pitchFamily="34" charset="0"/>
                <a:ea typeface="Verdana" panose="020B0604030504040204" pitchFamily="34" charset="0"/>
              </a:rPr>
              <a:t>Hjem</a:t>
            </a:r>
            <a:endParaRPr lang="da-DK" sz="1200" b="0" dirty="0">
              <a:latin typeface="Verdana" panose="020B0604030504040204" pitchFamily="34" charset="0"/>
              <a:ea typeface="Verdana" panose="020B0604030504040204" pitchFamily="34" charset="0"/>
            </a:endParaRPr>
          </a:p>
          <a:p>
            <a:pPr marL="228600" indent="-228600">
              <a:buFont typeface="+mj-lt"/>
              <a:buAutoNum type="arabicPeriod"/>
            </a:pPr>
            <a:r>
              <a:rPr lang="da-DK" sz="1200" b="0" dirty="0">
                <a:latin typeface="Verdana" panose="020B0604030504040204" pitchFamily="34" charset="0"/>
                <a:ea typeface="Verdana" panose="020B0604030504040204" pitchFamily="34" charset="0"/>
              </a:rPr>
              <a:t>Indsæt et nyt slide på</a:t>
            </a:r>
            <a:r>
              <a:rPr lang="da-DK" sz="1200" b="1" dirty="0">
                <a:latin typeface="Verdana" panose="020B0604030504040204" pitchFamily="34" charset="0"/>
                <a:ea typeface="Verdana" panose="020B0604030504040204" pitchFamily="34" charset="0"/>
              </a:rPr>
              <a:t> Ny Slide</a:t>
            </a:r>
            <a:r>
              <a:rPr lang="da-DK" sz="1200" b="0" dirty="0">
                <a:latin typeface="Verdana" panose="020B0604030504040204" pitchFamily="34" charset="0"/>
                <a:ea typeface="Verdana" panose="020B0604030504040204" pitchFamily="34" charset="0"/>
              </a:rPr>
              <a:t>ˇ. Knappen er inddelt i to. For at indsætte et slide magen til markerede tryk på øverste del. Hvis du vil vælge et nyt layout tryk på nederste del for at se valgmuligheder. </a:t>
            </a:r>
          </a:p>
          <a:p>
            <a:pPr marL="228600" indent="-228600">
              <a:buFont typeface="+mj-lt"/>
              <a:buAutoNum type="arabicPeriod"/>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Skift layout på udfyldte slides</a:t>
            </a:r>
          </a:p>
          <a:p>
            <a:pPr marL="228600" indent="-228600">
              <a:buFont typeface="+mj-lt"/>
              <a:buAutoNum type="arabicPeriod"/>
            </a:pPr>
            <a:r>
              <a:rPr lang="da-DK" sz="1200" b="0" dirty="0">
                <a:latin typeface="Verdana" panose="020B0604030504040204" pitchFamily="34" charset="0"/>
                <a:ea typeface="Verdana" panose="020B0604030504040204" pitchFamily="34" charset="0"/>
              </a:rPr>
              <a:t>Klik på fanen </a:t>
            </a:r>
            <a:r>
              <a:rPr lang="da-DK" sz="1200" b="1" dirty="0">
                <a:latin typeface="Verdana" panose="020B0604030504040204" pitchFamily="34" charset="0"/>
                <a:ea typeface="Verdana" panose="020B0604030504040204" pitchFamily="34" charset="0"/>
              </a:rPr>
              <a:t>Hjem</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Vælg </a:t>
            </a:r>
            <a:r>
              <a:rPr lang="da-DK" sz="1200" b="1" dirty="0">
                <a:latin typeface="Verdana" panose="020B0604030504040204" pitchFamily="34" charset="0"/>
                <a:ea typeface="Verdana" panose="020B0604030504040204" pitchFamily="34" charset="0"/>
              </a:rPr>
              <a:t>Layout </a:t>
            </a:r>
            <a:r>
              <a:rPr lang="da-DK" sz="1200" b="0" dirty="0">
                <a:latin typeface="Verdana" panose="020B0604030504040204" pitchFamily="34" charset="0"/>
                <a:ea typeface="Verdana" panose="020B0604030504040204" pitchFamily="34" charset="0"/>
              </a:rPr>
              <a:t>for at ændre dit markerede slide til et andet layout.</a:t>
            </a:r>
          </a:p>
          <a:p>
            <a:pPr marL="0" indent="0">
              <a:buFont typeface="+mj-lt"/>
              <a:buNone/>
            </a:pPr>
            <a:r>
              <a:rPr lang="da-DK" sz="1200" b="0" dirty="0">
                <a:latin typeface="Verdana" panose="020B0604030504040204" pitchFamily="34" charset="0"/>
                <a:ea typeface="Verdana" panose="020B0604030504040204" pitchFamily="34" charset="0"/>
              </a:rPr>
              <a:t>Hvis dit design driller kan du med fordel bruge knappen </a:t>
            </a:r>
            <a:r>
              <a:rPr lang="da-DK" sz="1200" b="1" dirty="0">
                <a:latin typeface="Verdana" panose="020B0604030504040204" pitchFamily="34" charset="0"/>
                <a:ea typeface="Verdana" panose="020B0604030504040204" pitchFamily="34" charset="0"/>
              </a:rPr>
              <a:t>Nulstil</a:t>
            </a:r>
            <a:r>
              <a:rPr lang="da-DK" sz="1200" b="0" dirty="0">
                <a:latin typeface="Verdana" panose="020B0604030504040204" pitchFamily="34" charset="0"/>
                <a:ea typeface="Verdana" panose="020B0604030504040204" pitchFamily="34" charset="0"/>
              </a:rPr>
              <a:t>.</a:t>
            </a:r>
          </a:p>
          <a:p>
            <a:pPr marL="228600" indent="-228600">
              <a:buFont typeface="+mj-lt"/>
              <a:buAutoNum type="arabicPeriod"/>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Skrifttype</a:t>
            </a:r>
          </a:p>
          <a:p>
            <a:pPr marL="0" indent="0">
              <a:buFont typeface="+mj-lt"/>
              <a:buNone/>
            </a:pPr>
            <a:r>
              <a:rPr lang="da-DK" sz="1200" b="0" dirty="0">
                <a:latin typeface="Verdana" panose="020B0604030504040204" pitchFamily="34" charset="0"/>
                <a:ea typeface="Verdana" panose="020B0604030504040204" pitchFamily="34" charset="0"/>
              </a:rPr>
              <a:t>For at vores PowerPoint beholder sit design uanset, hvilken pc det vises på, anvender vi skriften Verdana. </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Indsæt billede</a:t>
            </a:r>
          </a:p>
          <a:p>
            <a:pPr marL="0" indent="0">
              <a:buFont typeface="+mj-lt"/>
              <a:buNone/>
            </a:pPr>
            <a:r>
              <a:rPr lang="da-DK" sz="1200" b="0" dirty="0">
                <a:latin typeface="Verdana" panose="020B0604030504040204" pitchFamily="34" charset="0"/>
                <a:ea typeface="Verdana" panose="020B0604030504040204" pitchFamily="34" charset="0"/>
              </a:rPr>
              <a:t>På layouts med billedholder: Klik på ikon og vælg </a:t>
            </a:r>
            <a:r>
              <a:rPr lang="da-DK" sz="1200" b="1" dirty="0">
                <a:latin typeface="Verdana" panose="020B0604030504040204" pitchFamily="34" charset="0"/>
                <a:ea typeface="Verdana" panose="020B0604030504040204" pitchFamily="34" charset="0"/>
              </a:rPr>
              <a:t>Indsæt. </a:t>
            </a:r>
            <a:r>
              <a:rPr lang="da-DK" sz="1200" b="0" dirty="0">
                <a:latin typeface="Verdana" panose="020B0604030504040204" pitchFamily="34" charset="0"/>
                <a:ea typeface="Verdana" panose="020B0604030504040204" pitchFamily="34" charset="0"/>
              </a:rPr>
              <a:t>Anvend så vidt muligt billeder placeret på din computer for optimal kvalitet. </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Indsæt kopieret tekst</a:t>
            </a:r>
          </a:p>
          <a:p>
            <a:pPr marL="0" indent="0">
              <a:buFont typeface="+mj-lt"/>
              <a:buNone/>
            </a:pPr>
            <a:r>
              <a:rPr lang="da-DK" sz="1200" b="0" dirty="0">
                <a:latin typeface="Verdana" panose="020B0604030504040204" pitchFamily="34" charset="0"/>
                <a:ea typeface="Verdana" panose="020B0604030504040204" pitchFamily="34" charset="0"/>
              </a:rPr>
              <a:t>Hvis du vil indsætte kopieret tekst beholder det sin formatering. Indsæt derfor ved højreklik med musen og vælg </a:t>
            </a:r>
            <a:r>
              <a:rPr lang="da-DK" sz="1200" b="1" dirty="0">
                <a:latin typeface="Verdana" panose="020B0604030504040204" pitchFamily="34" charset="0"/>
                <a:ea typeface="Verdana" panose="020B0604030504040204" pitchFamily="34" charset="0"/>
              </a:rPr>
              <a:t>Behold kun som tekst.</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Beskær et billede</a:t>
            </a:r>
          </a:p>
          <a:p>
            <a:pPr marL="228600" indent="-228600">
              <a:buFont typeface="+mj-lt"/>
              <a:buAutoNum type="arabicPeriod"/>
            </a:pPr>
            <a:r>
              <a:rPr lang="da-DK" sz="1200" b="0" dirty="0">
                <a:latin typeface="Verdana" panose="020B0604030504040204" pitchFamily="34" charset="0"/>
                <a:ea typeface="Verdana" panose="020B0604030504040204" pitchFamily="34" charset="0"/>
              </a:rPr>
              <a:t>Klik på billedet og vælg fanen </a:t>
            </a:r>
            <a:r>
              <a:rPr lang="da-DK" sz="1200" b="1" dirty="0">
                <a:latin typeface="Verdana" panose="020B0604030504040204" pitchFamily="34" charset="0"/>
                <a:ea typeface="Verdana" panose="020B0604030504040204" pitchFamily="34" charset="0"/>
              </a:rPr>
              <a:t>Billedformat</a:t>
            </a:r>
            <a:r>
              <a:rPr lang="da-DK" sz="1200" b="0" dirty="0">
                <a:latin typeface="Verdana" panose="020B0604030504040204" pitchFamily="34" charset="0"/>
                <a:ea typeface="Verdana" panose="020B0604030504040204" pitchFamily="34" charset="0"/>
              </a:rPr>
              <a:t>. </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Vælg </a:t>
            </a:r>
            <a:r>
              <a:rPr lang="da-DK" sz="1200" b="1" dirty="0">
                <a:latin typeface="Verdana" panose="020B0604030504040204" pitchFamily="34" charset="0"/>
                <a:ea typeface="Verdana" panose="020B0604030504040204" pitchFamily="34" charset="0"/>
              </a:rPr>
              <a:t>Beskær </a:t>
            </a:r>
            <a:r>
              <a:rPr lang="da-DK" sz="1200" b="0" dirty="0">
                <a:latin typeface="Verdana" panose="020B0604030504040204" pitchFamily="34" charset="0"/>
                <a:ea typeface="Verdana" panose="020B0604030504040204" pitchFamily="34" charset="0"/>
              </a:rPr>
              <a:t>for ændre billedets fokus/størrelse. </a:t>
            </a:r>
          </a:p>
          <a:p>
            <a:pPr marL="228600" indent="-228600">
              <a:buFont typeface="+mj-lt"/>
              <a:buAutoNum type="arabicPeriod"/>
            </a:pPr>
            <a:r>
              <a:rPr lang="da-DK" sz="1200" b="0" dirty="0">
                <a:latin typeface="Verdana" panose="020B0604030504040204" pitchFamily="34" charset="0"/>
                <a:ea typeface="Verdana" panose="020B0604030504040204" pitchFamily="34" charset="0"/>
              </a:rPr>
              <a:t>Vil du gerne skalere billedet så hold </a:t>
            </a:r>
            <a:r>
              <a:rPr lang="da-DK" sz="1200" b="1" dirty="0">
                <a:latin typeface="Verdana" panose="020B0604030504040204" pitchFamily="34" charset="0"/>
                <a:ea typeface="Verdana" panose="020B0604030504040204" pitchFamily="34" charset="0"/>
              </a:rPr>
              <a:t>SHIFT</a:t>
            </a:r>
            <a:r>
              <a:rPr lang="da-DK" sz="1200" b="0" dirty="0">
                <a:latin typeface="Verdana" panose="020B0604030504040204" pitchFamily="34" charset="0"/>
                <a:ea typeface="Verdana" panose="020B0604030504040204" pitchFamily="34" charset="0"/>
              </a:rPr>
              <a:t>-knappen nede, mens du trækker i billedets hjørner. </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Tips til din PowerPoint præsentation</a:t>
            </a:r>
          </a:p>
          <a:p>
            <a:pPr marL="0" indent="0">
              <a:buFont typeface="+mj-lt"/>
              <a:buNone/>
            </a:pPr>
            <a:r>
              <a:rPr lang="da-DK" sz="1200" b="0" dirty="0" err="1">
                <a:latin typeface="Verdana" panose="020B0604030504040204" pitchFamily="34" charset="0"/>
                <a:ea typeface="Verdana" panose="020B0604030504040204" pitchFamily="34" charset="0"/>
              </a:rPr>
              <a:t>Less</a:t>
            </a:r>
            <a:r>
              <a:rPr lang="da-DK" sz="1200" b="0" dirty="0">
                <a:latin typeface="Verdana" panose="020B0604030504040204" pitchFamily="34" charset="0"/>
                <a:ea typeface="Verdana" panose="020B0604030504040204" pitchFamily="34" charset="0"/>
              </a:rPr>
              <a:t> is more! Skriv ikke for meget tekst på dine slides. Dit publikum skal lytte til dig og ikke være optaget af at læse dine slides. Grafik og billeder skal understøtte dit budskab. Undgå for mange effekter og elementer. Brug de forskellige layouts for at vække interessen hos dit publikum.</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Hvis du skal sende din præsentation videre</a:t>
            </a:r>
          </a:p>
          <a:p>
            <a:pPr marL="0" indent="0">
              <a:buFont typeface="+mj-lt"/>
              <a:buNone/>
            </a:pPr>
            <a:r>
              <a:rPr lang="da-DK" sz="1200" b="0" dirty="0">
                <a:latin typeface="Verdana" panose="020B0604030504040204" pitchFamily="34" charset="0"/>
                <a:ea typeface="Verdana" panose="020B0604030504040204" pitchFamily="34" charset="0"/>
              </a:rPr>
              <a:t>Ofte vil nogen gerne have din præsentation efter dit oplæg. Du kan med fordel gemme dit PowerPoint som pdf og sende. Det gør det nemmere for modtageren at håndtere.</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Mere information</a:t>
            </a:r>
          </a:p>
          <a:p>
            <a:pPr marL="0" indent="0">
              <a:buFont typeface="+mj-lt"/>
              <a:buNone/>
            </a:pPr>
            <a:r>
              <a:rPr lang="da-DK" sz="1200" b="0" dirty="0">
                <a:latin typeface="Verdana" panose="020B0604030504040204" pitchFamily="34" charset="0"/>
                <a:ea typeface="Verdana" panose="020B0604030504040204" pitchFamily="34" charset="0"/>
              </a:rPr>
              <a:t>Se designlinjen på DOKKEN under Værktøjskassen &gt; Designlinje.</a:t>
            </a:r>
          </a:p>
          <a:p>
            <a:pPr marL="0" indent="0">
              <a:buFont typeface="+mj-lt"/>
              <a:buNone/>
            </a:pPr>
            <a:endParaRPr lang="da-DK" sz="1200" b="1" dirty="0">
              <a:latin typeface="Verdana" panose="020B0604030504040204" pitchFamily="34" charset="0"/>
              <a:ea typeface="Verdana" panose="020B0604030504040204" pitchFamily="34" charset="0"/>
            </a:endParaRPr>
          </a:p>
          <a:p>
            <a:pPr marL="0" indent="0">
              <a:buFont typeface="+mj-lt"/>
              <a:buNone/>
            </a:pPr>
            <a:r>
              <a:rPr lang="da-DK" sz="1200" b="1" dirty="0">
                <a:latin typeface="Verdana" panose="020B0604030504040204" pitchFamily="34" charset="0"/>
                <a:ea typeface="Verdana" panose="020B0604030504040204" pitchFamily="34" charset="0"/>
              </a:rPr>
              <a:t>Brug for hjælp?</a:t>
            </a:r>
          </a:p>
          <a:p>
            <a:pPr marL="0" indent="0">
              <a:buFont typeface="+mj-lt"/>
              <a:buNone/>
            </a:pPr>
            <a:r>
              <a:rPr lang="da-DK" sz="1200" b="0" dirty="0">
                <a:latin typeface="Verdana" panose="020B0604030504040204" pitchFamily="34" charset="0"/>
                <a:ea typeface="Verdana" panose="020B0604030504040204" pitchFamily="34" charset="0"/>
              </a:rPr>
              <a:t>Kontakt grafikeren i Kommunikation, hvis du har spørgsmål til designet.</a:t>
            </a:r>
          </a:p>
          <a:p>
            <a:pPr marL="0" indent="0">
              <a:buFont typeface="+mj-lt"/>
              <a:buNone/>
            </a:pPr>
            <a:endParaRPr lang="da-DK" sz="1200" b="0" dirty="0">
              <a:latin typeface="Verdana" panose="020B0604030504040204" pitchFamily="34" charset="0"/>
              <a:ea typeface="Verdana" panose="020B0604030504040204" pitchFamily="34" charset="0"/>
            </a:endParaRPr>
          </a:p>
          <a:p>
            <a:pPr marL="0" indent="0">
              <a:buFont typeface="+mj-lt"/>
              <a:buNone/>
            </a:pPr>
            <a:r>
              <a:rPr lang="da-DK" sz="1200" b="1" dirty="0">
                <a:solidFill>
                  <a:srgbClr val="7A054A"/>
                </a:solidFill>
                <a:latin typeface="Verdana" panose="020B0604030504040204" pitchFamily="34" charset="0"/>
                <a:ea typeface="Verdana" panose="020B0604030504040204" pitchFamily="34" charset="0"/>
              </a:rPr>
              <a:t>God fornøjelse.</a:t>
            </a:r>
          </a:p>
        </p:txBody>
      </p:sp>
      <p:pic>
        <p:nvPicPr>
          <p:cNvPr id="10" name="Billede 9">
            <a:extLst>
              <a:ext uri="{FF2B5EF4-FFF2-40B4-BE49-F238E27FC236}">
                <a16:creationId xmlns:a16="http://schemas.microsoft.com/office/drawing/2014/main" id="{108BD671-46CB-48BF-BF1C-BE6E06778E62}"/>
              </a:ext>
            </a:extLst>
          </p:cNvPr>
          <p:cNvPicPr>
            <a:picLocks noChangeAspect="1"/>
          </p:cNvPicPr>
          <p:nvPr userDrawn="1"/>
        </p:nvPicPr>
        <p:blipFill>
          <a:blip r:embed="rId3"/>
          <a:stretch>
            <a:fillRect/>
          </a:stretch>
        </p:blipFill>
        <p:spPr>
          <a:xfrm>
            <a:off x="4480798" y="3877016"/>
            <a:ext cx="1859441" cy="676715"/>
          </a:xfrm>
          <a:prstGeom prst="rect">
            <a:avLst/>
          </a:prstGeom>
        </p:spPr>
      </p:pic>
      <p:sp>
        <p:nvSpPr>
          <p:cNvPr id="4" name="Tekstfelt 3">
            <a:extLst>
              <a:ext uri="{FF2B5EF4-FFF2-40B4-BE49-F238E27FC236}">
                <a16:creationId xmlns:a16="http://schemas.microsoft.com/office/drawing/2014/main" id="{A9FA568A-F5B3-C656-112E-7F7B3ED011DA}"/>
              </a:ext>
            </a:extLst>
          </p:cNvPr>
          <p:cNvSpPr txBox="1"/>
          <p:nvPr userDrawn="1"/>
        </p:nvSpPr>
        <p:spPr>
          <a:xfrm>
            <a:off x="10082463" y="209072"/>
            <a:ext cx="1961147" cy="261610"/>
          </a:xfrm>
          <a:prstGeom prst="rect">
            <a:avLst/>
          </a:prstGeom>
          <a:noFill/>
        </p:spPr>
        <p:txBody>
          <a:bodyPr wrap="square" rtlCol="0">
            <a:spAutoFit/>
          </a:bodyPr>
          <a:lstStyle/>
          <a:p>
            <a:pPr algn="r"/>
            <a:r>
              <a:rPr lang="da-DK" sz="1050" dirty="0">
                <a:latin typeface="Verdana" panose="020B0604030504040204" pitchFamily="34" charset="0"/>
                <a:ea typeface="Verdana" panose="020B0604030504040204" pitchFamily="34" charset="0"/>
              </a:rPr>
              <a:t>Opdateret 26-10-2023</a:t>
            </a:r>
          </a:p>
        </p:txBody>
      </p:sp>
    </p:spTree>
    <p:extLst>
      <p:ext uri="{BB962C8B-B14F-4D97-AF65-F5344CB8AC3E}">
        <p14:creationId xmlns:p14="http://schemas.microsoft.com/office/powerpoint/2010/main" val="3844107769"/>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jpeg"/><Relationship Id="rId1" Type="http://schemas.openxmlformats.org/officeDocument/2006/relationships/slideLayout" Target="../slideLayouts/slideLayout29.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A50A2-E64D-4757-8D34-85AB2BA5D9EA}"/>
              </a:ext>
            </a:extLst>
          </p:cNvPr>
          <p:cNvSpPr>
            <a:spLocks noGrp="1"/>
          </p:cNvSpPr>
          <p:nvPr>
            <p:ph type="ctrTitle"/>
          </p:nvPr>
        </p:nvSpPr>
        <p:spPr/>
        <p:txBody>
          <a:bodyPr/>
          <a:lstStyle/>
          <a:p>
            <a:r>
              <a:rPr lang="da-DK" dirty="0"/>
              <a:t>Grib krisen – og brug den til produktiv forandring</a:t>
            </a:r>
          </a:p>
        </p:txBody>
      </p:sp>
      <p:sp>
        <p:nvSpPr>
          <p:cNvPr id="3" name="Pladsholder til tekst 2">
            <a:extLst>
              <a:ext uri="{FF2B5EF4-FFF2-40B4-BE49-F238E27FC236}">
                <a16:creationId xmlns:a16="http://schemas.microsoft.com/office/drawing/2014/main" id="{06816A19-7DE4-490F-85C4-BF881A982FD0}"/>
              </a:ext>
            </a:extLst>
          </p:cNvPr>
          <p:cNvSpPr>
            <a:spLocks noGrp="1"/>
          </p:cNvSpPr>
          <p:nvPr>
            <p:ph type="body" sz="quarter" idx="11"/>
          </p:nvPr>
        </p:nvSpPr>
        <p:spPr>
          <a:xfrm>
            <a:off x="738188" y="5873754"/>
            <a:ext cx="3746726" cy="384175"/>
          </a:xfrm>
        </p:spPr>
        <p:txBody>
          <a:bodyPr/>
          <a:lstStyle/>
          <a:p>
            <a:r>
              <a:rPr lang="da-DK" dirty="0"/>
              <a:t>Ældrekonferencen 19. marts 2024</a:t>
            </a:r>
          </a:p>
        </p:txBody>
      </p:sp>
    </p:spTree>
    <p:extLst>
      <p:ext uri="{BB962C8B-B14F-4D97-AF65-F5344CB8AC3E}">
        <p14:creationId xmlns:p14="http://schemas.microsoft.com/office/powerpoint/2010/main" val="89378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C3AB3-1C46-DB67-0C68-7C9EEE25E862}"/>
              </a:ext>
            </a:extLst>
          </p:cNvPr>
          <p:cNvSpPr>
            <a:spLocks noGrp="1"/>
          </p:cNvSpPr>
          <p:nvPr>
            <p:ph type="title"/>
          </p:nvPr>
        </p:nvSpPr>
        <p:spPr/>
        <p:txBody>
          <a:bodyPr/>
          <a:lstStyle/>
          <a:p>
            <a:r>
              <a:rPr lang="da-DK" kern="0" dirty="0"/>
              <a:t>Hvad gjorde vi for at forbedre kvaliteten?</a:t>
            </a:r>
            <a:br>
              <a:rPr lang="da-DK" kern="0" dirty="0"/>
            </a:br>
            <a:endParaRPr lang="da-DK" dirty="0"/>
          </a:p>
        </p:txBody>
      </p:sp>
      <p:graphicFrame>
        <p:nvGraphicFramePr>
          <p:cNvPr id="4" name="Pladsholder til SmartArt 3">
            <a:extLst>
              <a:ext uri="{FF2B5EF4-FFF2-40B4-BE49-F238E27FC236}">
                <a16:creationId xmlns:a16="http://schemas.microsoft.com/office/drawing/2014/main" id="{54F95503-97D4-845F-D11D-9A5F8752BB47}"/>
              </a:ext>
            </a:extLst>
          </p:cNvPr>
          <p:cNvGraphicFramePr>
            <a:graphicFrameLocks noGrp="1"/>
          </p:cNvGraphicFramePr>
          <p:nvPr>
            <p:ph type="dgm" sz="quarter" idx="14"/>
            <p:extLst>
              <p:ext uri="{D42A27DB-BD31-4B8C-83A1-F6EECF244321}">
                <p14:modId xmlns:p14="http://schemas.microsoft.com/office/powerpoint/2010/main" val="3941581723"/>
              </p:ext>
            </p:extLst>
          </p:nvPr>
        </p:nvGraphicFramePr>
        <p:xfrm>
          <a:off x="203200" y="438150"/>
          <a:ext cx="11785600" cy="299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felt 5">
            <a:extLst>
              <a:ext uri="{FF2B5EF4-FFF2-40B4-BE49-F238E27FC236}">
                <a16:creationId xmlns:a16="http://schemas.microsoft.com/office/drawing/2014/main" id="{364F9A68-57D8-8F01-D66E-0CA5674B1739}"/>
              </a:ext>
            </a:extLst>
          </p:cNvPr>
          <p:cNvSpPr txBox="1"/>
          <p:nvPr/>
        </p:nvSpPr>
        <p:spPr>
          <a:xfrm>
            <a:off x="356419" y="2817294"/>
            <a:ext cx="3548831" cy="1384995"/>
          </a:xfrm>
          <a:prstGeom prst="rect">
            <a:avLst/>
          </a:prstGeom>
          <a:noFill/>
        </p:spPr>
        <p:txBody>
          <a:bodyPr wrap="square">
            <a:spAutoFit/>
          </a:bodyPr>
          <a:lstStyle/>
          <a:p>
            <a:pPr marL="228600" indent="-228600" algn="l">
              <a:lnSpc>
                <a:spcPct val="100000"/>
              </a:lnSpc>
              <a:spcBef>
                <a:spcPts val="0"/>
              </a:spcBef>
              <a:buFont typeface="Arial" panose="020B0604020202020204" pitchFamily="34" charset="0"/>
              <a:buChar char="•"/>
              <a:tabLst>
                <a:tab pos="752475" algn="l"/>
              </a:tabLst>
            </a:pPr>
            <a:r>
              <a:rPr lang="da-DK" sz="1200" b="1" dirty="0">
                <a:solidFill>
                  <a:schemeClr val="bg1"/>
                </a:solidFill>
                <a:latin typeface="+mn-lt"/>
                <a:cs typeface="Space Grotesk" pitchFamily="2" charset="77"/>
              </a:rPr>
              <a:t>Behov for at styrke borgeroplevet kvalitet</a:t>
            </a:r>
          </a:p>
          <a:p>
            <a:pPr marL="228600" indent="-228600" algn="l">
              <a:lnSpc>
                <a:spcPct val="100000"/>
              </a:lnSpc>
              <a:spcBef>
                <a:spcPts val="0"/>
              </a:spcBef>
              <a:buFont typeface="Arial" panose="020B0604020202020204" pitchFamily="34" charset="0"/>
              <a:buChar char="•"/>
              <a:tabLst>
                <a:tab pos="752475" algn="l"/>
              </a:tabLst>
            </a:pPr>
            <a:endParaRPr lang="da-DK" sz="1200" b="1" spc="50" dirty="0">
              <a:solidFill>
                <a:schemeClr val="bg1"/>
              </a:solidFill>
              <a:latin typeface="+mn-lt"/>
              <a:cs typeface="Space Grotesk" pitchFamily="2" charset="77"/>
            </a:endParaRPr>
          </a:p>
          <a:p>
            <a:pPr marL="228600" indent="-228600" algn="l">
              <a:lnSpc>
                <a:spcPct val="100000"/>
              </a:lnSpc>
              <a:spcBef>
                <a:spcPts val="0"/>
              </a:spcBef>
              <a:buFont typeface="Arial" panose="020B0604020202020204" pitchFamily="34" charset="0"/>
              <a:buChar char="•"/>
              <a:tabLst>
                <a:tab pos="752475" algn="l"/>
              </a:tabLst>
            </a:pPr>
            <a:r>
              <a:rPr lang="da-DK" sz="1200" b="1" dirty="0">
                <a:solidFill>
                  <a:schemeClr val="bg1"/>
                </a:solidFill>
                <a:latin typeface="+mn-lt"/>
                <a:cs typeface="Space Grotesk" pitchFamily="2" charset="77"/>
              </a:rPr>
              <a:t>Behov for at styrke faglig kvalitet</a:t>
            </a:r>
          </a:p>
          <a:p>
            <a:pPr marL="228600" indent="-228600" algn="l">
              <a:lnSpc>
                <a:spcPct val="100000"/>
              </a:lnSpc>
              <a:spcBef>
                <a:spcPts val="0"/>
              </a:spcBef>
              <a:buFont typeface="Arial" panose="020B0604020202020204" pitchFamily="34" charset="0"/>
              <a:buChar char="•"/>
              <a:tabLst>
                <a:tab pos="752475" algn="l"/>
              </a:tabLst>
            </a:pPr>
            <a:endParaRPr lang="da-DK" sz="1200" b="1" dirty="0">
              <a:solidFill>
                <a:schemeClr val="bg1"/>
              </a:solidFill>
              <a:latin typeface="+mn-lt"/>
              <a:cs typeface="Space Grotesk" pitchFamily="2" charset="77"/>
            </a:endParaRPr>
          </a:p>
          <a:p>
            <a:pPr marL="228600" indent="-228600" algn="l">
              <a:lnSpc>
                <a:spcPct val="100000"/>
              </a:lnSpc>
              <a:spcBef>
                <a:spcPts val="0"/>
              </a:spcBef>
              <a:buFont typeface="Arial" panose="020B0604020202020204" pitchFamily="34" charset="0"/>
              <a:buChar char="•"/>
              <a:tabLst>
                <a:tab pos="752475" algn="l"/>
              </a:tabLst>
            </a:pPr>
            <a:r>
              <a:rPr lang="da-DK" sz="1200" b="1" dirty="0">
                <a:solidFill>
                  <a:schemeClr val="bg1"/>
                </a:solidFill>
                <a:latin typeface="+mn-lt"/>
                <a:cs typeface="Space Grotesk" pitchFamily="2" charset="77"/>
              </a:rPr>
              <a:t>Behov for at styrke organisatorisk kvalitet</a:t>
            </a:r>
          </a:p>
        </p:txBody>
      </p:sp>
      <p:sp>
        <p:nvSpPr>
          <p:cNvPr id="8" name="Tekstfelt 7">
            <a:extLst>
              <a:ext uri="{FF2B5EF4-FFF2-40B4-BE49-F238E27FC236}">
                <a16:creationId xmlns:a16="http://schemas.microsoft.com/office/drawing/2014/main" id="{1C2ECCA4-C349-0C0F-4F4C-40784D2FF3A7}"/>
              </a:ext>
            </a:extLst>
          </p:cNvPr>
          <p:cNvSpPr txBox="1"/>
          <p:nvPr/>
        </p:nvSpPr>
        <p:spPr>
          <a:xfrm>
            <a:off x="4089808" y="3158951"/>
            <a:ext cx="4012384" cy="3785652"/>
          </a:xfrm>
          <a:prstGeom prst="rect">
            <a:avLst/>
          </a:prstGeom>
          <a:noFill/>
        </p:spPr>
        <p:txBody>
          <a:bodyPr wrap="square">
            <a:spAutoFit/>
          </a:bodyPr>
          <a:lstStyle/>
          <a:p>
            <a:pPr marL="228600" indent="-228600" algn="l" fontAlgn="base">
              <a:buAutoNum type="arabicPeriod"/>
            </a:pPr>
            <a:r>
              <a:rPr lang="da-DK" sz="1200" b="1" dirty="0">
                <a:solidFill>
                  <a:schemeClr val="bg1"/>
                </a:solidFill>
                <a:effectLst/>
                <a:latin typeface="+mn-lt"/>
                <a:ea typeface="Times New Roman" panose="02020603050405020304" pitchFamily="18" charset="0"/>
                <a:cs typeface="Calibri" panose="020F0502020204030204" pitchFamily="34" charset="0"/>
              </a:rPr>
              <a:t>Krisestab og Komponent til strategisk rådgivning</a:t>
            </a:r>
          </a:p>
          <a:p>
            <a:pPr marL="685800" lvl="1" indent="-228600" fontAlgn="base">
              <a:buFont typeface="Arial" panose="020B0604020202020204" pitchFamily="34" charset="0"/>
              <a:buChar char="•"/>
            </a:pPr>
            <a:r>
              <a:rPr lang="da-DK" sz="1200" dirty="0">
                <a:solidFill>
                  <a:schemeClr val="bg1"/>
                </a:solidFill>
                <a:effectLst/>
                <a:latin typeface="+mn-lt"/>
                <a:ea typeface="Times New Roman" panose="02020603050405020304" pitchFamily="18" charset="0"/>
                <a:cs typeface="Calibri" panose="020F0502020204030204" pitchFamily="34" charset="0"/>
              </a:rPr>
              <a:t>En u</a:t>
            </a:r>
            <a:r>
              <a:rPr lang="da-DK" sz="1200" dirty="0">
                <a:solidFill>
                  <a:schemeClr val="bg1"/>
                </a:solidFill>
                <a:latin typeface="+mn-lt"/>
                <a:ea typeface="Times New Roman" panose="02020603050405020304" pitchFamily="18" charset="0"/>
                <a:cs typeface="Calibri" panose="020F0502020204030204" pitchFamily="34" charset="0"/>
              </a:rPr>
              <a:t>ndersøgende tilgang og åbne borgermøder mv</a:t>
            </a:r>
            <a:endParaRPr lang="da-DK" sz="1200" dirty="0">
              <a:solidFill>
                <a:schemeClr val="bg1"/>
              </a:solidFill>
              <a:effectLst/>
              <a:latin typeface="+mn-lt"/>
              <a:ea typeface="Times New Roman" panose="02020603050405020304" pitchFamily="18" charset="0"/>
              <a:cs typeface="Calibri" panose="020F0502020204030204" pitchFamily="34" charset="0"/>
            </a:endParaRPr>
          </a:p>
          <a:p>
            <a:pPr marL="228600" indent="-228600" algn="l" fontAlgn="base">
              <a:buAutoNum type="arabicPeriod"/>
            </a:pPr>
            <a:endParaRPr lang="da-DK" sz="1200" dirty="0">
              <a:solidFill>
                <a:schemeClr val="bg1"/>
              </a:solidFill>
              <a:effectLst/>
              <a:latin typeface="+mn-lt"/>
              <a:ea typeface="Times New Roman" panose="02020603050405020304" pitchFamily="18" charset="0"/>
              <a:cs typeface="Calibri" panose="020F0502020204030204" pitchFamily="34" charset="0"/>
            </a:endParaRPr>
          </a:p>
          <a:p>
            <a:pPr marL="228600" indent="-228600" algn="l" fontAlgn="base">
              <a:buAutoNum type="arabicPeriod"/>
            </a:pPr>
            <a:r>
              <a:rPr lang="da-DK" sz="1200" b="1" dirty="0">
                <a:solidFill>
                  <a:schemeClr val="bg1"/>
                </a:solidFill>
                <a:effectLst/>
                <a:latin typeface="+mn-lt"/>
                <a:ea typeface="Times New Roman" panose="02020603050405020304" pitchFamily="18" charset="0"/>
                <a:cs typeface="Calibri" panose="020F0502020204030204" pitchFamily="34" charset="0"/>
              </a:rPr>
              <a:t>Handleplan for forbedring af kvalitet på Nørremarken </a:t>
            </a:r>
            <a:endParaRPr lang="da-DK" sz="1200" dirty="0">
              <a:solidFill>
                <a:schemeClr val="bg1"/>
              </a:solidFill>
              <a:effectLst/>
              <a:latin typeface="+mn-lt"/>
              <a:ea typeface="Times New Roman" panose="02020603050405020304" pitchFamily="18" charset="0"/>
              <a:cs typeface="Calibri" panose="020F0502020204030204" pitchFamily="34" charset="0"/>
            </a:endParaRPr>
          </a:p>
          <a:p>
            <a:pPr marL="685800" lvl="1" indent="-228600" fontAlgn="base">
              <a:buFont typeface="Arial" panose="020B0604020202020204" pitchFamily="34" charset="0"/>
              <a:buChar char="•"/>
            </a:pPr>
            <a:r>
              <a:rPr lang="da-DK" sz="1200" dirty="0">
                <a:solidFill>
                  <a:schemeClr val="bg1"/>
                </a:solidFill>
                <a:effectLst/>
                <a:latin typeface="+mn-lt"/>
                <a:ea typeface="Times New Roman" panose="02020603050405020304" pitchFamily="18" charset="0"/>
                <a:cs typeface="Calibri" panose="020F0502020204030204" pitchFamily="34" charset="0"/>
              </a:rPr>
              <a:t>Mere personale fx ledelse &amp; sygepleje</a:t>
            </a:r>
            <a:endParaRPr lang="da-DK" sz="1200" dirty="0">
              <a:solidFill>
                <a:schemeClr val="bg1"/>
              </a:solidFill>
              <a:latin typeface="+mn-lt"/>
              <a:ea typeface="Times New Roman" panose="02020603050405020304" pitchFamily="18" charset="0"/>
              <a:cs typeface="Calibri" panose="020F0502020204030204" pitchFamily="34" charset="0"/>
            </a:endParaRPr>
          </a:p>
          <a:p>
            <a:pPr marL="228600" indent="-228600" algn="l" fontAlgn="base">
              <a:buAutoNum type="arabicPeriod"/>
            </a:pPr>
            <a:endParaRPr lang="da-DK" sz="1200" dirty="0">
              <a:solidFill>
                <a:schemeClr val="bg1"/>
              </a:solidFill>
              <a:effectLst/>
              <a:latin typeface="+mn-lt"/>
              <a:ea typeface="Calibri" panose="020F0502020204030204" pitchFamily="34" charset="0"/>
              <a:cs typeface="Times New Roman" panose="02020603050405020304" pitchFamily="18" charset="0"/>
            </a:endParaRPr>
          </a:p>
          <a:p>
            <a:r>
              <a:rPr lang="da-DK" sz="1200" b="1" dirty="0">
                <a:solidFill>
                  <a:schemeClr val="bg1"/>
                </a:solidFill>
                <a:latin typeface="+mn-lt"/>
                <a:ea typeface="Times New Roman" panose="02020603050405020304" pitchFamily="18" charset="0"/>
                <a:cs typeface="Calibri" panose="020F0502020204030204" pitchFamily="34" charset="0"/>
              </a:rPr>
              <a:t>3</a:t>
            </a:r>
            <a:r>
              <a:rPr lang="da-DK" sz="1200" b="1" dirty="0">
                <a:solidFill>
                  <a:schemeClr val="bg1"/>
                </a:solidFill>
                <a:effectLst/>
                <a:latin typeface="+mn-lt"/>
                <a:ea typeface="Times New Roman" panose="02020603050405020304" pitchFamily="18" charset="0"/>
                <a:cs typeface="Calibri" panose="020F0502020204030204" pitchFamily="34" charset="0"/>
              </a:rPr>
              <a:t>. God faglig praksis</a:t>
            </a:r>
            <a:endParaRPr lang="da-DK" sz="1200" b="1" dirty="0">
              <a:solidFill>
                <a:schemeClr val="bg1"/>
              </a:solidFill>
              <a:ea typeface="Times New Roman" panose="02020603050405020304" pitchFamily="18" charset="0"/>
              <a:cs typeface="Calibri" panose="020F0502020204030204" pitchFamily="34" charset="0"/>
            </a:endParaRPr>
          </a:p>
          <a:p>
            <a:pPr marL="628650" lvl="1" indent="-171450">
              <a:buFont typeface="Arial" panose="020B0604020202020204" pitchFamily="34" charset="0"/>
              <a:buChar char="•"/>
            </a:pPr>
            <a:r>
              <a:rPr lang="da-DK" sz="1200" dirty="0">
                <a:solidFill>
                  <a:schemeClr val="bg1"/>
                </a:solidFill>
                <a:effectLst/>
                <a:latin typeface="+mn-lt"/>
                <a:ea typeface="Times New Roman" panose="02020603050405020304" pitchFamily="18" charset="0"/>
                <a:cs typeface="Calibri" panose="020F0502020204030204" pitchFamily="34" charset="0"/>
              </a:rPr>
              <a:t>Målrettet information</a:t>
            </a:r>
          </a:p>
          <a:p>
            <a:pPr marL="628650" lvl="1" indent="-171450" fontAlgn="base">
              <a:buFont typeface="Arial" panose="020B0604020202020204" pitchFamily="34" charset="0"/>
              <a:buChar char="•"/>
            </a:pPr>
            <a:r>
              <a:rPr lang="da-DK" sz="1200" dirty="0">
                <a:solidFill>
                  <a:schemeClr val="bg1"/>
                </a:solidFill>
                <a:effectLst/>
                <a:latin typeface="+mn-lt"/>
                <a:ea typeface="Times New Roman" panose="02020603050405020304" pitchFamily="18" charset="0"/>
                <a:cs typeface="Calibri" panose="020F0502020204030204" pitchFamily="34" charset="0"/>
              </a:rPr>
              <a:t>”Daglig faglig sparring” og ugemails med tre fokuspunkter  </a:t>
            </a:r>
          </a:p>
          <a:p>
            <a:pPr marL="171450" indent="-171450" algn="l" fontAlgn="base">
              <a:buFont typeface="Arial" panose="020B0604020202020204" pitchFamily="34" charset="0"/>
              <a:buChar char="•"/>
            </a:pPr>
            <a:endParaRPr lang="da-DK" sz="1200" dirty="0">
              <a:solidFill>
                <a:schemeClr val="bg1"/>
              </a:solidFill>
              <a:latin typeface="+mn-lt"/>
              <a:ea typeface="Times New Roman" panose="02020603050405020304" pitchFamily="18" charset="0"/>
              <a:cs typeface="Calibri" panose="020F0502020204030204" pitchFamily="34" charset="0"/>
            </a:endParaRPr>
          </a:p>
          <a:p>
            <a:pPr marL="216000" indent="-457200" algn="l" fontAlgn="base"/>
            <a:r>
              <a:rPr lang="da-DK" sz="1200" b="1" dirty="0">
                <a:solidFill>
                  <a:schemeClr val="bg1"/>
                </a:solidFill>
                <a:latin typeface="+mn-lt"/>
                <a:ea typeface="Times New Roman" panose="02020603050405020304" pitchFamily="18" charset="0"/>
                <a:cs typeface="Calibri" panose="020F0502020204030204" pitchFamily="34" charset="0"/>
              </a:rPr>
              <a:t>4</a:t>
            </a:r>
            <a:r>
              <a:rPr lang="da-DK" sz="1200" b="1" dirty="0">
                <a:solidFill>
                  <a:schemeClr val="bg1"/>
                </a:solidFill>
                <a:effectLst/>
                <a:latin typeface="+mn-lt"/>
                <a:ea typeface="Times New Roman" panose="02020603050405020304" pitchFamily="18" charset="0"/>
                <a:cs typeface="Calibri" panose="020F0502020204030204" pitchFamily="34" charset="0"/>
              </a:rPr>
              <a:t>. Individuelle samtaler</a:t>
            </a:r>
            <a:r>
              <a:rPr lang="da-DK" sz="1200" b="1" dirty="0">
                <a:solidFill>
                  <a:schemeClr val="bg1"/>
                </a:solidFill>
                <a:latin typeface="+mn-lt"/>
                <a:ea typeface="Times New Roman" panose="02020603050405020304" pitchFamily="18" charset="0"/>
                <a:cs typeface="Calibri" panose="020F0502020204030204" pitchFamily="34" charset="0"/>
              </a:rPr>
              <a:t> mellem </a:t>
            </a:r>
            <a:r>
              <a:rPr lang="da-DK" sz="1200" b="1" dirty="0">
                <a:solidFill>
                  <a:schemeClr val="bg1"/>
                </a:solidFill>
                <a:ea typeface="Times New Roman" panose="02020603050405020304" pitchFamily="18" charset="0"/>
                <a:cs typeface="Calibri" panose="020F0502020204030204" pitchFamily="34" charset="0"/>
              </a:rPr>
              <a:t>     </a:t>
            </a:r>
            <a:r>
              <a:rPr lang="da-DK" sz="1200" b="1" dirty="0">
                <a:solidFill>
                  <a:schemeClr val="bg1"/>
                </a:solidFill>
                <a:latin typeface="+mn-lt"/>
                <a:ea typeface="Times New Roman" panose="02020603050405020304" pitchFamily="18" charset="0"/>
                <a:cs typeface="Calibri" panose="020F0502020204030204" pitchFamily="34" charset="0"/>
              </a:rPr>
              <a:t>medarbejdere og leder på Nørremarken</a:t>
            </a:r>
            <a:endParaRPr lang="da-DK" sz="1200" dirty="0">
              <a:solidFill>
                <a:schemeClr val="bg1"/>
              </a:solidFill>
              <a:latin typeface="+mn-lt"/>
              <a:ea typeface="Times New Roman" panose="02020603050405020304" pitchFamily="18" charset="0"/>
              <a:cs typeface="Calibri" panose="020F0502020204030204" pitchFamily="34" charset="0"/>
            </a:endParaRPr>
          </a:p>
          <a:p>
            <a:pPr algn="l" fontAlgn="base"/>
            <a:endParaRPr lang="da-DK" sz="1200" dirty="0">
              <a:solidFill>
                <a:schemeClr val="bg1"/>
              </a:solidFill>
              <a:effectLst/>
              <a:latin typeface="+mn-lt"/>
              <a:ea typeface="Times New Roman" panose="02020603050405020304" pitchFamily="18" charset="0"/>
              <a:cs typeface="Calibri" panose="020F0502020204030204" pitchFamily="34" charset="0"/>
            </a:endParaRPr>
          </a:p>
          <a:p>
            <a:pPr marL="216000" indent="-457200"/>
            <a:r>
              <a:rPr lang="da-DK" sz="1200" b="1" dirty="0">
                <a:solidFill>
                  <a:schemeClr val="bg1"/>
                </a:solidFill>
                <a:latin typeface="+mn-lt"/>
                <a:ea typeface="Calibri" panose="020F0502020204030204" pitchFamily="34" charset="0"/>
                <a:cs typeface="Times New Roman" panose="02020603050405020304" pitchFamily="18" charset="0"/>
              </a:rPr>
              <a:t>5</a:t>
            </a:r>
            <a:r>
              <a:rPr lang="da-DK" sz="1200" b="1" dirty="0">
                <a:solidFill>
                  <a:schemeClr val="bg1"/>
                </a:solidFill>
                <a:effectLst/>
                <a:latin typeface="+mn-lt"/>
                <a:ea typeface="Calibri" panose="020F0502020204030204" pitchFamily="34" charset="0"/>
                <a:cs typeface="Times New Roman" panose="02020603050405020304" pitchFamily="18" charset="0"/>
              </a:rPr>
              <a:t>. Skriftlige i</a:t>
            </a:r>
            <a:r>
              <a:rPr lang="da-DK" sz="1200" b="1" dirty="0">
                <a:solidFill>
                  <a:schemeClr val="bg1"/>
                </a:solidFill>
                <a:effectLst/>
                <a:latin typeface="+mn-lt"/>
                <a:ea typeface="Times New Roman" panose="02020603050405020304" pitchFamily="18" charset="0"/>
                <a:cs typeface="Calibri" panose="020F0502020204030204" pitchFamily="34" charset="0"/>
              </a:rPr>
              <a:t>nstrukser fx for magtanvendelser </a:t>
            </a:r>
            <a:br>
              <a:rPr lang="da-DK" sz="1200" dirty="0">
                <a:solidFill>
                  <a:schemeClr val="bg1"/>
                </a:solidFill>
                <a:effectLst/>
                <a:latin typeface="+mn-lt"/>
                <a:ea typeface="Times New Roman" panose="02020603050405020304" pitchFamily="18" charset="0"/>
                <a:cs typeface="Calibri" panose="020F0502020204030204" pitchFamily="34" charset="0"/>
              </a:rPr>
            </a:br>
            <a:r>
              <a:rPr lang="da-DK" sz="1200" dirty="0">
                <a:solidFill>
                  <a:schemeClr val="bg1"/>
                </a:solidFill>
                <a:effectLst/>
                <a:latin typeface="+mn-lt"/>
                <a:ea typeface="Times New Roman" panose="02020603050405020304" pitchFamily="18" charset="0"/>
                <a:cs typeface="Calibri" panose="020F0502020204030204" pitchFamily="34" charset="0"/>
              </a:rPr>
              <a:t>    </a:t>
            </a:r>
            <a:endParaRPr lang="da-DK"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10" name="Tekstfelt 9">
            <a:extLst>
              <a:ext uri="{FF2B5EF4-FFF2-40B4-BE49-F238E27FC236}">
                <a16:creationId xmlns:a16="http://schemas.microsoft.com/office/drawing/2014/main" id="{E1C4D739-E207-1024-1AEA-35809B5A1C0C}"/>
              </a:ext>
            </a:extLst>
          </p:cNvPr>
          <p:cNvSpPr txBox="1"/>
          <p:nvPr/>
        </p:nvSpPr>
        <p:spPr>
          <a:xfrm>
            <a:off x="8188325" y="3712949"/>
            <a:ext cx="3929832" cy="3046988"/>
          </a:xfrm>
          <a:prstGeom prst="rect">
            <a:avLst/>
          </a:prstGeom>
          <a:noFill/>
        </p:spPr>
        <p:txBody>
          <a:bodyPr wrap="square">
            <a:spAutoFit/>
          </a:bodyPr>
          <a:lstStyle/>
          <a:p>
            <a:pPr algn="l" fontAlgn="base"/>
            <a:r>
              <a:rPr lang="da-DK" sz="1200" b="1" dirty="0">
                <a:solidFill>
                  <a:schemeClr val="bg1"/>
                </a:solidFill>
                <a:effectLst/>
                <a:latin typeface="+mj-lt"/>
                <a:ea typeface="Times New Roman" panose="02020603050405020304" pitchFamily="18" charset="0"/>
                <a:cs typeface="Calibri" panose="020F0502020204030204" pitchFamily="34" charset="0"/>
              </a:rPr>
              <a:t>6. Faglig supervision </a:t>
            </a:r>
            <a:r>
              <a:rPr lang="da-DK" sz="1200" dirty="0">
                <a:solidFill>
                  <a:schemeClr val="bg1"/>
                </a:solidFill>
                <a:effectLst/>
                <a:latin typeface="+mj-lt"/>
                <a:ea typeface="Times New Roman" panose="02020603050405020304" pitchFamily="18" charset="0"/>
                <a:cs typeface="Calibri" panose="020F0502020204030204" pitchFamily="34" charset="0"/>
              </a:rPr>
              <a:t>v. ekstern konsulent</a:t>
            </a:r>
          </a:p>
          <a:p>
            <a:endParaRPr lang="da-DK" sz="1200" dirty="0">
              <a:solidFill>
                <a:schemeClr val="bg1"/>
              </a:solidFill>
              <a:effectLst/>
              <a:latin typeface="+mj-lt"/>
              <a:ea typeface="Calibri" panose="020F0502020204030204" pitchFamily="34" charset="0"/>
              <a:cs typeface="Times New Roman" panose="02020603050405020304" pitchFamily="18" charset="0"/>
            </a:endParaRPr>
          </a:p>
          <a:p>
            <a:r>
              <a:rPr lang="da-DK" sz="1200" b="1" dirty="0">
                <a:solidFill>
                  <a:schemeClr val="bg1"/>
                </a:solidFill>
                <a:latin typeface="+mn-lt"/>
                <a:ea typeface="Times New Roman" panose="02020603050405020304" pitchFamily="18" charset="0"/>
                <a:cs typeface="Calibri" panose="020F0502020204030204" pitchFamily="34" charset="0"/>
              </a:rPr>
              <a:t>7. </a:t>
            </a:r>
            <a:r>
              <a:rPr lang="da-DK" sz="1200" b="1" dirty="0">
                <a:solidFill>
                  <a:schemeClr val="bg1"/>
                </a:solidFill>
                <a:effectLst/>
                <a:latin typeface="+mj-lt"/>
                <a:ea typeface="Times New Roman" panose="02020603050405020304" pitchFamily="18" charset="0"/>
                <a:cs typeface="Calibri" panose="020F0502020204030204" pitchFamily="34" charset="0"/>
              </a:rPr>
              <a:t>Styrket organisering</a:t>
            </a:r>
            <a:r>
              <a:rPr lang="da-DK" sz="1200" b="1" dirty="0">
                <a:solidFill>
                  <a:schemeClr val="bg1"/>
                </a:solidFill>
                <a:effectLst/>
                <a:latin typeface="+mn-lt"/>
                <a:ea typeface="Times New Roman" panose="02020603050405020304" pitchFamily="18" charset="0"/>
                <a:cs typeface="Calibri" panose="020F0502020204030204" pitchFamily="34" charset="0"/>
              </a:rPr>
              <a:t>:</a:t>
            </a:r>
          </a:p>
          <a:p>
            <a:pPr marL="628650" lvl="1" indent="-171450" fontAlgn="base">
              <a:buFont typeface="Arial" panose="020B0604020202020204" pitchFamily="34" charset="0"/>
              <a:buChar char="•"/>
            </a:pPr>
            <a:r>
              <a:rPr lang="da-DK" sz="1200" dirty="0">
                <a:solidFill>
                  <a:schemeClr val="bg1"/>
                </a:solidFill>
                <a:effectLst/>
                <a:latin typeface="+mj-lt"/>
                <a:ea typeface="Times New Roman" panose="02020603050405020304" pitchFamily="18" charset="0"/>
                <a:cs typeface="Calibri" panose="020F0502020204030204" pitchFamily="34" charset="0"/>
              </a:rPr>
              <a:t>Udviklings- og kvalitetssygeplejerske</a:t>
            </a:r>
          </a:p>
          <a:p>
            <a:pPr marL="628650" lvl="1" indent="-171450" fontAlgn="base">
              <a:buFont typeface="Arial" panose="020B0604020202020204" pitchFamily="34" charset="0"/>
              <a:buChar char="•"/>
            </a:pPr>
            <a:r>
              <a:rPr lang="da-DK" sz="1200" dirty="0">
                <a:solidFill>
                  <a:schemeClr val="bg1"/>
                </a:solidFill>
                <a:latin typeface="+mj-lt"/>
                <a:ea typeface="Times New Roman" panose="02020603050405020304" pitchFamily="18" charset="0"/>
                <a:cs typeface="Calibri" panose="020F0502020204030204" pitchFamily="34" charset="0"/>
              </a:rPr>
              <a:t>K</a:t>
            </a:r>
            <a:r>
              <a:rPr lang="da-DK" sz="1200" dirty="0">
                <a:solidFill>
                  <a:schemeClr val="bg1"/>
                </a:solidFill>
                <a:effectLst/>
                <a:latin typeface="+mj-lt"/>
                <a:ea typeface="Times New Roman" panose="02020603050405020304" pitchFamily="18" charset="0"/>
                <a:cs typeface="Calibri" panose="020F0502020204030204" pitchFamily="34" charset="0"/>
              </a:rPr>
              <a:t>oordinatorfunktion på plejeafsnit </a:t>
            </a:r>
          </a:p>
          <a:p>
            <a:pPr marL="628650" lvl="1" indent="-171450" fontAlgn="base">
              <a:buFont typeface="Arial" panose="020B0604020202020204" pitchFamily="34" charset="0"/>
              <a:buChar char="•"/>
            </a:pPr>
            <a:r>
              <a:rPr lang="da-DK" sz="1200" dirty="0">
                <a:solidFill>
                  <a:schemeClr val="bg1"/>
                </a:solidFill>
                <a:effectLst/>
                <a:latin typeface="+mj-lt"/>
                <a:ea typeface="Times New Roman" panose="02020603050405020304" pitchFamily="18" charset="0"/>
                <a:cs typeface="Calibri" panose="020F0502020204030204" pitchFamily="34" charset="0"/>
              </a:rPr>
              <a:t>”Kvalitetstaskforce” m. kvalitets- og udviklingskonsulenter, kvalitetssygeplejerske og </a:t>
            </a:r>
            <a:r>
              <a:rPr lang="da-DK" sz="1200" dirty="0" err="1">
                <a:solidFill>
                  <a:schemeClr val="bg1"/>
                </a:solidFill>
                <a:effectLst/>
                <a:latin typeface="+mj-lt"/>
                <a:ea typeface="Times New Roman" panose="02020603050405020304" pitchFamily="18" charset="0"/>
                <a:cs typeface="Calibri" panose="020F0502020204030204" pitchFamily="34" charset="0"/>
              </a:rPr>
              <a:t>i</a:t>
            </a:r>
            <a:r>
              <a:rPr lang="da-DK" sz="1200" dirty="0" err="1">
                <a:solidFill>
                  <a:schemeClr val="bg1"/>
                </a:solidFill>
                <a:latin typeface="+mj-lt"/>
                <a:ea typeface="Times New Roman" panose="02020603050405020304" pitchFamily="18" charset="0"/>
                <a:cs typeface="Calibri" panose="020F0502020204030204" pitchFamily="34" charset="0"/>
              </a:rPr>
              <a:t>nterimledere</a:t>
            </a:r>
            <a:endParaRPr lang="da-DK" sz="1200" dirty="0">
              <a:solidFill>
                <a:schemeClr val="bg1"/>
              </a:solidFill>
              <a:effectLst/>
              <a:latin typeface="+mj-lt"/>
              <a:ea typeface="Times New Roman" panose="02020603050405020304" pitchFamily="18" charset="0"/>
              <a:cs typeface="Calibri" panose="020F0502020204030204" pitchFamily="34" charset="0"/>
            </a:endParaRPr>
          </a:p>
          <a:p>
            <a:pPr marL="171450" indent="-171450" fontAlgn="base">
              <a:buFont typeface="Arial" panose="020B0604020202020204" pitchFamily="34" charset="0"/>
              <a:buChar char="•"/>
            </a:pPr>
            <a:endParaRPr lang="da-DK" sz="1200" dirty="0">
              <a:solidFill>
                <a:schemeClr val="bg1"/>
              </a:solidFill>
              <a:effectLst/>
              <a:latin typeface="+mj-lt"/>
              <a:ea typeface="Times New Roman" panose="02020603050405020304" pitchFamily="18" charset="0"/>
              <a:cs typeface="Calibri" panose="020F0502020204030204" pitchFamily="34" charset="0"/>
            </a:endParaRPr>
          </a:p>
          <a:p>
            <a:pPr fontAlgn="base"/>
            <a:r>
              <a:rPr lang="da-DK" sz="1200" b="1" dirty="0">
                <a:solidFill>
                  <a:schemeClr val="bg1"/>
                </a:solidFill>
                <a:effectLst/>
                <a:latin typeface="+mn-lt"/>
                <a:ea typeface="Times New Roman" panose="02020603050405020304" pitchFamily="18" charset="0"/>
                <a:cs typeface="Calibri" panose="020F0502020204030204" pitchFamily="34" charset="0"/>
              </a:rPr>
              <a:t>8. </a:t>
            </a:r>
            <a:r>
              <a:rPr lang="da-DK" sz="1200" b="1" dirty="0">
                <a:solidFill>
                  <a:schemeClr val="bg1"/>
                </a:solidFill>
                <a:latin typeface="+mj-lt"/>
                <a:ea typeface="Times New Roman" panose="02020603050405020304" pitchFamily="18" charset="0"/>
                <a:cs typeface="Calibri" panose="020F0502020204030204" pitchFamily="34" charset="0"/>
              </a:rPr>
              <a:t>L</a:t>
            </a:r>
            <a:r>
              <a:rPr lang="da-DK" sz="1200" b="1" dirty="0">
                <a:solidFill>
                  <a:schemeClr val="bg1"/>
                </a:solidFill>
                <a:effectLst/>
                <a:latin typeface="+mj-lt"/>
                <a:ea typeface="Times New Roman" panose="02020603050405020304" pitchFamily="18" charset="0"/>
                <a:cs typeface="Calibri" panose="020F0502020204030204" pitchFamily="34" charset="0"/>
              </a:rPr>
              <a:t>angsigtet handleplan - udviklingsplan</a:t>
            </a:r>
          </a:p>
          <a:p>
            <a:pPr marL="628650" lvl="1" indent="-171450" fontAlgn="base">
              <a:buFont typeface="Arial" panose="020B0604020202020204" pitchFamily="34" charset="0"/>
              <a:buChar char="•"/>
            </a:pPr>
            <a:r>
              <a:rPr lang="da-DK" sz="1200" dirty="0">
                <a:solidFill>
                  <a:schemeClr val="bg1"/>
                </a:solidFill>
                <a:latin typeface="+mj-lt"/>
                <a:ea typeface="Times New Roman" panose="02020603050405020304" pitchFamily="18" charset="0"/>
                <a:cs typeface="Calibri" panose="020F0502020204030204" pitchFamily="34" charset="0"/>
              </a:rPr>
              <a:t>Udvikling og styrkelse af kvalitet</a:t>
            </a:r>
            <a:endParaRPr lang="da-DK" sz="1200" dirty="0">
              <a:solidFill>
                <a:schemeClr val="bg1"/>
              </a:solidFill>
              <a:effectLst/>
              <a:latin typeface="+mj-lt"/>
              <a:ea typeface="Times New Roman" panose="02020603050405020304" pitchFamily="18" charset="0"/>
              <a:cs typeface="Calibri" panose="020F0502020204030204" pitchFamily="34" charset="0"/>
            </a:endParaRPr>
          </a:p>
          <a:p>
            <a:pPr marL="628650" lvl="1" indent="-171450" fontAlgn="base">
              <a:buFont typeface="Arial" panose="020B0604020202020204" pitchFamily="34" charset="0"/>
              <a:buChar char="•"/>
            </a:pPr>
            <a:r>
              <a:rPr lang="da-DK" sz="1200" dirty="0">
                <a:solidFill>
                  <a:schemeClr val="bg1"/>
                </a:solidFill>
                <a:effectLst/>
                <a:latin typeface="+mj-lt"/>
                <a:ea typeface="Times New Roman" panose="02020603050405020304" pitchFamily="18" charset="0"/>
                <a:cs typeface="Calibri" panose="020F0502020204030204" pitchFamily="34" charset="0"/>
              </a:rPr>
              <a:t>Samarbejde med Komponent</a:t>
            </a:r>
          </a:p>
          <a:p>
            <a:pPr marL="628650" lvl="1" indent="-171450" fontAlgn="base">
              <a:buFont typeface="Arial" panose="020B0604020202020204" pitchFamily="34" charset="0"/>
              <a:buChar char="•"/>
            </a:pPr>
            <a:r>
              <a:rPr lang="da-DK" sz="1200" dirty="0">
                <a:solidFill>
                  <a:schemeClr val="bg1"/>
                </a:solidFill>
                <a:latin typeface="+mj-lt"/>
                <a:ea typeface="Times New Roman" panose="02020603050405020304" pitchFamily="18" charset="0"/>
                <a:cs typeface="Calibri" panose="020F0502020204030204" pitchFamily="34" charset="0"/>
              </a:rPr>
              <a:t>Intern proces</a:t>
            </a:r>
          </a:p>
          <a:p>
            <a:pPr marL="171450" indent="-171450" fontAlgn="base">
              <a:buFont typeface="Arial" panose="020B0604020202020204" pitchFamily="34" charset="0"/>
              <a:buChar char="•"/>
            </a:pPr>
            <a:endParaRPr lang="da-DK" sz="1200" dirty="0">
              <a:solidFill>
                <a:schemeClr val="bg1"/>
              </a:solidFill>
              <a:effectLst/>
              <a:latin typeface="+mj-lt"/>
              <a:ea typeface="Calibri" panose="020F0502020204030204" pitchFamily="34" charset="0"/>
              <a:cs typeface="Times New Roman" panose="02020603050405020304" pitchFamily="18" charset="0"/>
            </a:endParaRPr>
          </a:p>
          <a:p>
            <a:pPr marL="216000" indent="-457200"/>
            <a:r>
              <a:rPr lang="da-DK" sz="1200" b="1" dirty="0">
                <a:solidFill>
                  <a:schemeClr val="bg1"/>
                </a:solidFill>
                <a:effectLst/>
                <a:latin typeface="+mn-lt"/>
                <a:ea typeface="Calibri" panose="020F0502020204030204" pitchFamily="34" charset="0"/>
                <a:cs typeface="Times New Roman" panose="02020603050405020304" pitchFamily="18" charset="0"/>
              </a:rPr>
              <a:t>9. </a:t>
            </a:r>
            <a:r>
              <a:rPr lang="da-DK" sz="1200" b="1" dirty="0">
                <a:solidFill>
                  <a:schemeClr val="bg1"/>
                </a:solidFill>
                <a:effectLst/>
                <a:latin typeface="+mj-lt"/>
                <a:ea typeface="Times New Roman" panose="02020603050405020304" pitchFamily="18" charset="0"/>
                <a:cs typeface="Calibri" panose="020F0502020204030204" pitchFamily="34" charset="0"/>
              </a:rPr>
              <a:t>Styrke ledelsen</a:t>
            </a:r>
            <a:r>
              <a:rPr lang="da-DK" sz="1200" dirty="0">
                <a:solidFill>
                  <a:schemeClr val="bg1"/>
                </a:solidFill>
                <a:effectLst/>
                <a:latin typeface="+mj-lt"/>
                <a:ea typeface="Times New Roman" panose="02020603050405020304" pitchFamily="18" charset="0"/>
                <a:cs typeface="Calibri" panose="020F0502020204030204" pitchFamily="34" charset="0"/>
              </a:rPr>
              <a:t> på plejeboligområdet og på ældreområdet generelt</a:t>
            </a:r>
            <a:r>
              <a:rPr lang="da-DK" sz="1200" dirty="0">
                <a:solidFill>
                  <a:schemeClr val="bg1"/>
                </a:solidFill>
                <a:latin typeface="+mj-lt"/>
                <a:ea typeface="Times New Roman" panose="02020603050405020304" pitchFamily="18" charset="0"/>
                <a:cs typeface="Times New Roman" panose="02020603050405020304" pitchFamily="18" charset="0"/>
              </a:rPr>
              <a:t> </a:t>
            </a:r>
            <a:r>
              <a:rPr lang="da-DK" sz="1200" dirty="0">
                <a:solidFill>
                  <a:schemeClr val="bg1"/>
                </a:solidFill>
                <a:effectLst/>
                <a:latin typeface="+mj-lt"/>
                <a:ea typeface="Times New Roman" panose="02020603050405020304" pitchFamily="18" charset="0"/>
                <a:cs typeface="Calibri" panose="020F0502020204030204" pitchFamily="34" charset="0"/>
              </a:rPr>
              <a:t>- fælles lederdage</a:t>
            </a:r>
            <a:endParaRPr lang="da-DK" sz="1200" dirty="0">
              <a:solidFill>
                <a:schemeClr val="bg1"/>
              </a:solidFill>
              <a:effectLst/>
              <a:latin typeface="+mn-lt"/>
              <a:ea typeface="Calibri" panose="020F0502020204030204" pitchFamily="34" charset="0"/>
              <a:cs typeface="Times New Roman" panose="02020603050405020304" pitchFamily="18" charset="0"/>
            </a:endParaRPr>
          </a:p>
        </p:txBody>
      </p:sp>
      <p:cxnSp>
        <p:nvCxnSpPr>
          <p:cNvPr id="12" name="Lige forbindelse 11">
            <a:extLst>
              <a:ext uri="{FF2B5EF4-FFF2-40B4-BE49-F238E27FC236}">
                <a16:creationId xmlns:a16="http://schemas.microsoft.com/office/drawing/2014/main" id="{1C33B124-2E66-E1CF-2F8F-B96CF1D80996}"/>
              </a:ext>
            </a:extLst>
          </p:cNvPr>
          <p:cNvCxnSpPr/>
          <p:nvPr/>
        </p:nvCxnSpPr>
        <p:spPr>
          <a:xfrm>
            <a:off x="4089807" y="2991460"/>
            <a:ext cx="0" cy="3524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FC4AFFC0-0462-3E44-15D2-4B9672400692}"/>
              </a:ext>
            </a:extLst>
          </p:cNvPr>
          <p:cNvCxnSpPr/>
          <p:nvPr/>
        </p:nvCxnSpPr>
        <p:spPr>
          <a:xfrm>
            <a:off x="8105773" y="2991460"/>
            <a:ext cx="0" cy="352425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Billede 13">
            <a:extLst>
              <a:ext uri="{FF2B5EF4-FFF2-40B4-BE49-F238E27FC236}">
                <a16:creationId xmlns:a16="http://schemas.microsoft.com/office/drawing/2014/main" id="{FB19569C-6E15-AC1B-AE43-901DB8D1FB8A}"/>
              </a:ext>
            </a:extLst>
          </p:cNvPr>
          <p:cNvPicPr>
            <a:picLocks noChangeAspect="1"/>
          </p:cNvPicPr>
          <p:nvPr/>
        </p:nvPicPr>
        <p:blipFill>
          <a:blip r:embed="rId7">
            <a:clrChange>
              <a:clrFrom>
                <a:srgbClr val="687895"/>
              </a:clrFrom>
              <a:clrTo>
                <a:srgbClr val="687895">
                  <a:alpha val="0"/>
                </a:srgbClr>
              </a:clrTo>
            </a:clrChange>
          </a:blip>
          <a:stretch>
            <a:fillRect/>
          </a:stretch>
        </p:blipFill>
        <p:spPr>
          <a:xfrm>
            <a:off x="203200" y="4880194"/>
            <a:ext cx="1438133" cy="1879743"/>
          </a:xfrm>
          <a:prstGeom prst="rect">
            <a:avLst/>
          </a:prstGeom>
        </p:spPr>
      </p:pic>
    </p:spTree>
    <p:extLst>
      <p:ext uri="{BB962C8B-B14F-4D97-AF65-F5344CB8AC3E}">
        <p14:creationId xmlns:p14="http://schemas.microsoft.com/office/powerpoint/2010/main" val="20853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A054A"/>
        </a:solidFill>
        <a:effectLst/>
      </p:bgPr>
    </p:bg>
    <p:spTree>
      <p:nvGrpSpPr>
        <p:cNvPr id="1" name=""/>
        <p:cNvGrpSpPr/>
        <p:nvPr/>
      </p:nvGrpSpPr>
      <p:grpSpPr>
        <a:xfrm>
          <a:off x="0" y="0"/>
          <a:ext cx="0" cy="0"/>
          <a:chOff x="0" y="0"/>
          <a:chExt cx="0" cy="0"/>
        </a:xfrm>
      </p:grpSpPr>
      <p:pic>
        <p:nvPicPr>
          <p:cNvPr id="1026" name="Picture 2" descr="Kan være et billede af 6 personer">
            <a:extLst>
              <a:ext uri="{FF2B5EF4-FFF2-40B4-BE49-F238E27FC236}">
                <a16:creationId xmlns:a16="http://schemas.microsoft.com/office/drawing/2014/main" id="{02A960C8-9AFA-D985-AED1-031438354A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52" r="9341" b="-3"/>
          <a:stretch/>
        </p:blipFill>
        <p:spPr bwMode="auto">
          <a:xfrm>
            <a:off x="6850215" y="472368"/>
            <a:ext cx="4885919" cy="4661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31" name="Content Placeholder 2">
            <a:extLst>
              <a:ext uri="{FF2B5EF4-FFF2-40B4-BE49-F238E27FC236}">
                <a16:creationId xmlns:a16="http://schemas.microsoft.com/office/drawing/2014/main" id="{62C92692-4D5E-5C51-24BB-FA17556B054A}"/>
              </a:ext>
            </a:extLst>
          </p:cNvPr>
          <p:cNvSpPr>
            <a:spLocks noGrp="1"/>
          </p:cNvSpPr>
          <p:nvPr>
            <p:ph idx="13"/>
          </p:nvPr>
        </p:nvSpPr>
        <p:spPr>
          <a:xfrm>
            <a:off x="204019" y="358200"/>
            <a:ext cx="6096000" cy="4351338"/>
          </a:xfrm>
          <a:solidFill>
            <a:srgbClr val="7A054A"/>
          </a:solidFill>
          <a:ln>
            <a:noFill/>
          </a:ln>
        </p:spPr>
        <p:txBody>
          <a:bodyPr/>
          <a:lstStyle/>
          <a:p>
            <a:r>
              <a:rPr lang="da-DK" sz="2000" b="1" dirty="0"/>
              <a:t>Tværfaglighed </a:t>
            </a:r>
            <a:br>
              <a:rPr lang="da-DK" b="1" dirty="0"/>
            </a:br>
            <a:r>
              <a:rPr lang="da-DK" sz="1400" dirty="0"/>
              <a:t>i krisehåndteringsgruppe er vigtig for at kunne tage kvalificerede beslutninger sammen.</a:t>
            </a:r>
          </a:p>
          <a:p>
            <a:endParaRPr lang="da-DK" sz="600" b="1" dirty="0"/>
          </a:p>
          <a:p>
            <a:r>
              <a:rPr lang="da-DK" sz="2000" b="1" dirty="0"/>
              <a:t>Informér med stor transparens </a:t>
            </a:r>
            <a:br>
              <a:rPr lang="da-DK" b="1" dirty="0"/>
            </a:br>
            <a:r>
              <a:rPr lang="da-DK" sz="1400" b="1" dirty="0"/>
              <a:t>- </a:t>
            </a:r>
            <a:r>
              <a:rPr lang="da-DK" sz="1400" dirty="0"/>
              <a:t>åben og ærlig dialog og orientering til centrale interessenter: Politikere, borgere/pårørende, medarbejdere etc.</a:t>
            </a:r>
          </a:p>
          <a:p>
            <a:endParaRPr lang="da-DK" sz="600" b="1" dirty="0"/>
          </a:p>
          <a:p>
            <a:r>
              <a:rPr lang="da-DK" sz="2000" b="1" dirty="0"/>
              <a:t>Hurtig i dialog brugere og pårørende</a:t>
            </a:r>
            <a:br>
              <a:rPr lang="da-DK" b="1" dirty="0"/>
            </a:br>
            <a:r>
              <a:rPr lang="da-DK" sz="1400" dirty="0"/>
              <a:t>fx med deltagelse af Borgmester, Udvalgsformand, Direktør. Vis at vi tager sagen alvorligt.</a:t>
            </a:r>
            <a:endParaRPr lang="da-DK" dirty="0"/>
          </a:p>
          <a:p>
            <a:endParaRPr lang="da-DK" sz="600" b="1" dirty="0"/>
          </a:p>
          <a:p>
            <a:r>
              <a:rPr lang="da-DK" sz="2000" b="1" dirty="0"/>
              <a:t>Eksternt blik på beslutninger</a:t>
            </a:r>
            <a:br>
              <a:rPr lang="da-DK" b="1" dirty="0"/>
            </a:br>
            <a:r>
              <a:rPr lang="da-DK" sz="1400" dirty="0"/>
              <a:t>Aarhus Kommune ift. læring af andres tiltag i lign. </a:t>
            </a:r>
            <a:r>
              <a:rPr lang="da-DK" sz="1400" dirty="0" err="1"/>
              <a:t>sitiationer</a:t>
            </a:r>
            <a:r>
              <a:rPr lang="da-DK" sz="1400" dirty="0"/>
              <a:t>. KL og Komponent ift. medarbejder- og ledelsessparring. </a:t>
            </a:r>
            <a:endParaRPr lang="da-DK" dirty="0"/>
          </a:p>
          <a:p>
            <a:endParaRPr lang="da-DK" sz="600" b="1" dirty="0"/>
          </a:p>
          <a:p>
            <a:r>
              <a:rPr lang="da-DK" sz="2000" b="1" dirty="0"/>
              <a:t>Erkend hvad vi kan styre. Og hvad vi ikke kan styre</a:t>
            </a:r>
            <a:r>
              <a:rPr lang="da-DK" sz="2000" dirty="0"/>
              <a:t> </a:t>
            </a:r>
            <a:br>
              <a:rPr lang="da-DK" dirty="0"/>
            </a:br>
            <a:r>
              <a:rPr lang="da-DK" sz="1400" dirty="0"/>
              <a:t>Vi kan styre egen praksis men ikke dagsorden i medierne. Fokusere energien i videst muligt omfang på det vi kan styre, selvom det andet larmer. </a:t>
            </a:r>
          </a:p>
          <a:p>
            <a:pPr>
              <a:lnSpc>
                <a:spcPct val="100000"/>
              </a:lnSpc>
              <a:spcBef>
                <a:spcPts val="0"/>
              </a:spcBef>
            </a:pPr>
            <a:endParaRPr lang="da-DK" sz="1400" b="1" dirty="0"/>
          </a:p>
          <a:p>
            <a:pPr>
              <a:lnSpc>
                <a:spcPct val="100000"/>
              </a:lnSpc>
              <a:spcBef>
                <a:spcPts val="0"/>
              </a:spcBef>
            </a:pPr>
            <a:r>
              <a:rPr lang="da-DK" sz="2000" b="1" dirty="0"/>
              <a:t>Brug gode relationer og træn det tværfaglige samarbejde </a:t>
            </a:r>
            <a:br>
              <a:rPr lang="da-DK" b="1" dirty="0"/>
            </a:br>
            <a:r>
              <a:rPr lang="da-DK" sz="1400" dirty="0"/>
              <a:t>– sammen er det lettere!</a:t>
            </a:r>
          </a:p>
          <a:p>
            <a:endParaRPr lang="en-US" dirty="0"/>
          </a:p>
        </p:txBody>
      </p:sp>
      <p:sp>
        <p:nvSpPr>
          <p:cNvPr id="7" name="Tekstfelt 6">
            <a:extLst>
              <a:ext uri="{FF2B5EF4-FFF2-40B4-BE49-F238E27FC236}">
                <a16:creationId xmlns:a16="http://schemas.microsoft.com/office/drawing/2014/main" id="{B1A464DE-4C83-85B4-06C7-518699CBE368}"/>
              </a:ext>
            </a:extLst>
          </p:cNvPr>
          <p:cNvSpPr txBox="1"/>
          <p:nvPr/>
        </p:nvSpPr>
        <p:spPr>
          <a:xfrm>
            <a:off x="6665732" y="5623719"/>
            <a:ext cx="5724525" cy="738664"/>
          </a:xfrm>
          <a:prstGeom prst="rect">
            <a:avLst/>
          </a:prstGeom>
          <a:noFill/>
        </p:spPr>
        <p:txBody>
          <a:bodyPr wrap="square">
            <a:spAutoFit/>
          </a:bodyPr>
          <a:lstStyle/>
          <a:p>
            <a:r>
              <a:rPr lang="da-DK" sz="4200" b="1" dirty="0">
                <a:solidFill>
                  <a:schemeClr val="bg1"/>
                </a:solidFill>
              </a:rPr>
              <a:t>Hvad har vi lært?</a:t>
            </a:r>
          </a:p>
        </p:txBody>
      </p:sp>
      <p:pic>
        <p:nvPicPr>
          <p:cNvPr id="13" name="Grafik 12" descr="Rat med massiv udfyldning">
            <a:extLst>
              <a:ext uri="{FF2B5EF4-FFF2-40B4-BE49-F238E27FC236}">
                <a16:creationId xmlns:a16="http://schemas.microsoft.com/office/drawing/2014/main" id="{137D56D3-8BE4-FF8B-FC8C-6CC8478E72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3225" y="4606921"/>
            <a:ext cx="914400" cy="914400"/>
          </a:xfrm>
          <a:prstGeom prst="rect">
            <a:avLst/>
          </a:prstGeom>
        </p:spPr>
      </p:pic>
      <p:pic>
        <p:nvPicPr>
          <p:cNvPr id="15" name="Grafik 14" descr="Puslespilsbrikker med massiv udfyldning">
            <a:extLst>
              <a:ext uri="{FF2B5EF4-FFF2-40B4-BE49-F238E27FC236}">
                <a16:creationId xmlns:a16="http://schemas.microsoft.com/office/drawing/2014/main" id="{0BFCA62E-EABA-0591-0CBF-6CA3C566D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3073" y="4636840"/>
            <a:ext cx="914400" cy="914400"/>
          </a:xfrm>
          <a:prstGeom prst="rect">
            <a:avLst/>
          </a:prstGeom>
        </p:spPr>
      </p:pic>
      <p:pic>
        <p:nvPicPr>
          <p:cNvPr id="17" name="Grafik 16" descr="Gruppebrainstorm med massiv udfyldning">
            <a:extLst>
              <a:ext uri="{FF2B5EF4-FFF2-40B4-BE49-F238E27FC236}">
                <a16:creationId xmlns:a16="http://schemas.microsoft.com/office/drawing/2014/main" id="{4FEE8266-F997-67AD-EC17-E0E1A4A07B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4416" y="4578837"/>
            <a:ext cx="914400" cy="914400"/>
          </a:xfrm>
          <a:prstGeom prst="rect">
            <a:avLst/>
          </a:prstGeom>
        </p:spPr>
      </p:pic>
      <p:pic>
        <p:nvPicPr>
          <p:cNvPr id="19" name="Grafik 18" descr="Chat med massiv udfyldning">
            <a:extLst>
              <a:ext uri="{FF2B5EF4-FFF2-40B4-BE49-F238E27FC236}">
                <a16:creationId xmlns:a16="http://schemas.microsoft.com/office/drawing/2014/main" id="{61D79435-4A0D-4BF6-AD17-ACDB817EE8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26655" y="4709319"/>
            <a:ext cx="914400" cy="914400"/>
          </a:xfrm>
          <a:prstGeom prst="rect">
            <a:avLst/>
          </a:prstGeom>
        </p:spPr>
      </p:pic>
      <p:pic>
        <p:nvPicPr>
          <p:cNvPr id="23" name="Grafik 22" descr="Megafon1 med massiv udfyldning">
            <a:extLst>
              <a:ext uri="{FF2B5EF4-FFF2-40B4-BE49-F238E27FC236}">
                <a16:creationId xmlns:a16="http://schemas.microsoft.com/office/drawing/2014/main" id="{448407FD-4FBF-39FB-2347-8E8E789203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8061" y="4675188"/>
            <a:ext cx="914400" cy="914400"/>
          </a:xfrm>
          <a:prstGeom prst="rect">
            <a:avLst/>
          </a:prstGeom>
        </p:spPr>
      </p:pic>
      <p:pic>
        <p:nvPicPr>
          <p:cNvPr id="25" name="Grafik 24" descr="Lyspære og tandhjul  med massiv udfyldning">
            <a:extLst>
              <a:ext uri="{FF2B5EF4-FFF2-40B4-BE49-F238E27FC236}">
                <a16:creationId xmlns:a16="http://schemas.microsoft.com/office/drawing/2014/main" id="{1241CA64-368F-508E-A921-F913F6F2CB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15082" y="4597956"/>
            <a:ext cx="914400" cy="914400"/>
          </a:xfrm>
          <a:prstGeom prst="rect">
            <a:avLst/>
          </a:prstGeom>
        </p:spPr>
      </p:pic>
      <p:cxnSp>
        <p:nvCxnSpPr>
          <p:cNvPr id="27" name="Lige forbindelse 26">
            <a:extLst>
              <a:ext uri="{FF2B5EF4-FFF2-40B4-BE49-F238E27FC236}">
                <a16:creationId xmlns:a16="http://schemas.microsoft.com/office/drawing/2014/main" id="{8D02A6D9-E7EC-21D1-444A-8345C0188609}"/>
              </a:ext>
            </a:extLst>
          </p:cNvPr>
          <p:cNvCxnSpPr>
            <a:cxnSpLocks/>
          </p:cNvCxnSpPr>
          <p:nvPr/>
        </p:nvCxnSpPr>
        <p:spPr>
          <a:xfrm>
            <a:off x="6411306" y="242897"/>
            <a:ext cx="49745" cy="6372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 calcmode="lin" valueType="num">
                                      <p:cBhvr additive="base">
                                        <p:cTn id="7" dur="500" fill="hold"/>
                                        <p:tgtEl>
                                          <p:spTgt spid="10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xEl>
                                              <p:pRg st="2" end="2"/>
                                            </p:txEl>
                                          </p:spTgt>
                                        </p:tgtEl>
                                        <p:attrNameLst>
                                          <p:attrName>style.visibility</p:attrName>
                                        </p:attrNameLst>
                                      </p:cBhvr>
                                      <p:to>
                                        <p:strVal val="visible"/>
                                      </p:to>
                                    </p:set>
                                    <p:anim calcmode="lin" valueType="num">
                                      <p:cBhvr additive="base">
                                        <p:cTn id="13" dur="500" fill="hold"/>
                                        <p:tgtEl>
                                          <p:spTgt spid="10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1">
                                            <p:txEl>
                                              <p:pRg st="4" end="4"/>
                                            </p:txEl>
                                          </p:spTgt>
                                        </p:tgtEl>
                                        <p:attrNameLst>
                                          <p:attrName>style.visibility</p:attrName>
                                        </p:attrNameLst>
                                      </p:cBhvr>
                                      <p:to>
                                        <p:strVal val="visible"/>
                                      </p:to>
                                    </p:set>
                                    <p:anim calcmode="lin" valueType="num">
                                      <p:cBhvr additive="base">
                                        <p:cTn id="19" dur="500" fill="hold"/>
                                        <p:tgtEl>
                                          <p:spTgt spid="10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1">
                                            <p:txEl>
                                              <p:pRg st="6" end="6"/>
                                            </p:txEl>
                                          </p:spTgt>
                                        </p:tgtEl>
                                        <p:attrNameLst>
                                          <p:attrName>style.visibility</p:attrName>
                                        </p:attrNameLst>
                                      </p:cBhvr>
                                      <p:to>
                                        <p:strVal val="visible"/>
                                      </p:to>
                                    </p:set>
                                    <p:anim calcmode="lin" valueType="num">
                                      <p:cBhvr additive="base">
                                        <p:cTn id="25" dur="500" fill="hold"/>
                                        <p:tgtEl>
                                          <p:spTgt spid="10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1">
                                            <p:txEl>
                                              <p:pRg st="8" end="8"/>
                                            </p:txEl>
                                          </p:spTgt>
                                        </p:tgtEl>
                                        <p:attrNameLst>
                                          <p:attrName>style.visibility</p:attrName>
                                        </p:attrNameLst>
                                      </p:cBhvr>
                                      <p:to>
                                        <p:strVal val="visible"/>
                                      </p:to>
                                    </p:set>
                                    <p:anim calcmode="lin" valueType="num">
                                      <p:cBhvr additive="base">
                                        <p:cTn id="31" dur="500" fill="hold"/>
                                        <p:tgtEl>
                                          <p:spTgt spid="103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1">
                                            <p:txEl>
                                              <p:pRg st="10" end="10"/>
                                            </p:txEl>
                                          </p:spTgt>
                                        </p:tgtEl>
                                        <p:attrNameLst>
                                          <p:attrName>style.visibility</p:attrName>
                                        </p:attrNameLst>
                                      </p:cBhvr>
                                      <p:to>
                                        <p:strVal val="visible"/>
                                      </p:to>
                                    </p:set>
                                    <p:anim calcmode="lin" valueType="num">
                                      <p:cBhvr additive="base">
                                        <p:cTn id="37" dur="500" fill="hold"/>
                                        <p:tgtEl>
                                          <p:spTgt spid="103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E5BDF-C6B8-3BB9-1F43-24D98FDBC744}"/>
              </a:ext>
            </a:extLst>
          </p:cNvPr>
          <p:cNvSpPr>
            <a:spLocks noGrp="1"/>
          </p:cNvSpPr>
          <p:nvPr>
            <p:ph type="title"/>
          </p:nvPr>
        </p:nvSpPr>
        <p:spPr/>
        <p:txBody>
          <a:bodyPr/>
          <a:lstStyle/>
          <a:p>
            <a:endParaRPr lang="da-DK"/>
          </a:p>
        </p:txBody>
      </p:sp>
      <p:pic>
        <p:nvPicPr>
          <p:cNvPr id="4" name="Billede 3">
            <a:extLst>
              <a:ext uri="{FF2B5EF4-FFF2-40B4-BE49-F238E27FC236}">
                <a16:creationId xmlns:a16="http://schemas.microsoft.com/office/drawing/2014/main" id="{2CD67BAE-5329-1649-C01A-099BD2400A74}"/>
              </a:ext>
            </a:extLst>
          </p:cNvPr>
          <p:cNvPicPr>
            <a:picLocks noChangeAspect="1"/>
          </p:cNvPicPr>
          <p:nvPr/>
        </p:nvPicPr>
        <p:blipFill rotWithShape="1">
          <a:blip r:embed="rId2"/>
          <a:srcRect l="19730" t="32098" r="21034" b="7346"/>
          <a:stretch/>
        </p:blipFill>
        <p:spPr>
          <a:xfrm>
            <a:off x="269546" y="304170"/>
            <a:ext cx="11566035" cy="6414380"/>
          </a:xfrm>
          <a:prstGeom prst="rect">
            <a:avLst/>
          </a:prstGeom>
          <a:ln w="38100" cap="sq">
            <a:solidFill>
              <a:srgbClr val="4F2F49"/>
            </a:solidFill>
            <a:prstDash val="solid"/>
            <a:miter lim="800000"/>
          </a:ln>
          <a:effectLst>
            <a:outerShdw blurRad="50800" dist="38100" dir="2700000" algn="tl" rotWithShape="0">
              <a:srgbClr val="000000">
                <a:alpha val="43000"/>
              </a:srgbClr>
            </a:outerShdw>
          </a:effectLst>
        </p:spPr>
      </p:pic>
      <p:sp>
        <p:nvSpPr>
          <p:cNvPr id="7" name="Rektangel 6">
            <a:extLst>
              <a:ext uri="{FF2B5EF4-FFF2-40B4-BE49-F238E27FC236}">
                <a16:creationId xmlns:a16="http://schemas.microsoft.com/office/drawing/2014/main" id="{AC0C39DE-2D06-2AD3-6F52-6BDDA28C6F33}"/>
              </a:ext>
            </a:extLst>
          </p:cNvPr>
          <p:cNvSpPr/>
          <p:nvPr/>
        </p:nvSpPr>
        <p:spPr>
          <a:xfrm>
            <a:off x="269545" y="304170"/>
            <a:ext cx="11566035" cy="6414380"/>
          </a:xfrm>
          <a:prstGeom prst="rect">
            <a:avLst/>
          </a:prstGeom>
          <a:solidFill>
            <a:srgbClr val="E53C65">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E3E2ADE8-3177-9042-0244-81D8A69B437B}"/>
              </a:ext>
            </a:extLst>
          </p:cNvPr>
          <p:cNvSpPr txBox="1"/>
          <p:nvPr/>
        </p:nvSpPr>
        <p:spPr>
          <a:xfrm>
            <a:off x="565969" y="5441069"/>
            <a:ext cx="8152252" cy="1039356"/>
          </a:xfrm>
          <a:prstGeom prst="rightArrow">
            <a:avLst/>
          </a:prstGeom>
          <a:solidFill>
            <a:schemeClr val="bg1"/>
          </a:solidFill>
          <a:ln w="15875">
            <a:solidFill>
              <a:srgbClr val="915686"/>
            </a:solidFill>
          </a:ln>
        </p:spPr>
        <p:txBody>
          <a:bodyPr wrap="square">
            <a:spAutoFit/>
          </a:bodyPr>
          <a:lstStyle/>
          <a:p>
            <a:r>
              <a:rPr lang="da-DK" sz="2800" b="1" dirty="0"/>
              <a:t>Hvad vil vi gerne give videre til jer…</a:t>
            </a:r>
          </a:p>
        </p:txBody>
      </p:sp>
      <p:sp>
        <p:nvSpPr>
          <p:cNvPr id="9" name="Tekstfelt 8">
            <a:extLst>
              <a:ext uri="{FF2B5EF4-FFF2-40B4-BE49-F238E27FC236}">
                <a16:creationId xmlns:a16="http://schemas.microsoft.com/office/drawing/2014/main" id="{BEBBAAF0-5A19-EC99-3CBA-A278AED11ECF}"/>
              </a:ext>
            </a:extLst>
          </p:cNvPr>
          <p:cNvSpPr txBox="1"/>
          <p:nvPr/>
        </p:nvSpPr>
        <p:spPr>
          <a:xfrm>
            <a:off x="640554" y="752303"/>
            <a:ext cx="10808495" cy="830997"/>
          </a:xfrm>
          <a:prstGeom prst="rect">
            <a:avLst/>
          </a:prstGeom>
          <a:solidFill>
            <a:srgbClr val="E53C65">
              <a:alpha val="79000"/>
            </a:srgbClr>
          </a:solidFill>
        </p:spPr>
        <p:txBody>
          <a:bodyPr wrap="square">
            <a:spAutoFit/>
          </a:bodyPr>
          <a:lstStyle/>
          <a:p>
            <a:r>
              <a:rPr lang="da-DK" sz="1600" dirty="0">
                <a:solidFill>
                  <a:schemeClr val="bg1"/>
                </a:solidFill>
              </a:rPr>
              <a:t>Forløbet har flyttet medarbejderne fra at være ubevist kompetente til bevist kompetente. Medarbejderne er blevet fagligt styrket. De tør stå ved deres fag, plejen og omsorgen til borgerne </a:t>
            </a:r>
            <a:r>
              <a:rPr lang="da-DK" sz="1600" dirty="0">
                <a:solidFill>
                  <a:schemeClr val="bg1"/>
                </a:solidFill>
                <a:sym typeface="Wingdings" panose="05000000000000000000" pitchFamily="2" charset="2"/>
              </a:rPr>
              <a:t> </a:t>
            </a:r>
            <a:r>
              <a:rPr lang="da-DK" sz="1600" dirty="0">
                <a:solidFill>
                  <a:schemeClr val="bg1"/>
                </a:solidFill>
              </a:rPr>
              <a:t>de er ikke bekymrede for at blive set over skulderen.</a:t>
            </a:r>
          </a:p>
        </p:txBody>
      </p:sp>
      <p:sp>
        <p:nvSpPr>
          <p:cNvPr id="14" name="Tekstfelt 13">
            <a:extLst>
              <a:ext uri="{FF2B5EF4-FFF2-40B4-BE49-F238E27FC236}">
                <a16:creationId xmlns:a16="http://schemas.microsoft.com/office/drawing/2014/main" id="{CC7F538C-8681-846C-6A97-4BB3D0D3DE6E}"/>
              </a:ext>
            </a:extLst>
          </p:cNvPr>
          <p:cNvSpPr txBox="1"/>
          <p:nvPr/>
        </p:nvSpPr>
        <p:spPr>
          <a:xfrm>
            <a:off x="640553" y="1873784"/>
            <a:ext cx="10808496" cy="584775"/>
          </a:xfrm>
          <a:prstGeom prst="rect">
            <a:avLst/>
          </a:prstGeom>
          <a:solidFill>
            <a:srgbClr val="E53C65">
              <a:alpha val="79000"/>
            </a:srgbClr>
          </a:solidFill>
        </p:spPr>
        <p:txBody>
          <a:bodyPr wrap="square">
            <a:spAutoFit/>
          </a:bodyPr>
          <a:lstStyle/>
          <a:p>
            <a:r>
              <a:rPr lang="da-DK" sz="1600" dirty="0">
                <a:solidFill>
                  <a:schemeClr val="bg1"/>
                </a:solidFill>
              </a:rPr>
              <a:t>Investering i systematisk kvalitetsarbejde inkl. kommunikation betyder, at vi er gået fra </a:t>
            </a:r>
            <a:r>
              <a:rPr lang="da-DK" sz="1600" dirty="0" err="1">
                <a:solidFill>
                  <a:schemeClr val="bg1"/>
                </a:solidFill>
              </a:rPr>
              <a:t>synsninger</a:t>
            </a:r>
            <a:r>
              <a:rPr lang="da-DK" sz="1600" dirty="0">
                <a:solidFill>
                  <a:schemeClr val="bg1"/>
                </a:solidFill>
              </a:rPr>
              <a:t> til faglig argumentation. Vi bygger vores handlinger på faglige vurderinger, som vi deler bevidst.</a:t>
            </a:r>
          </a:p>
        </p:txBody>
      </p:sp>
      <p:sp>
        <p:nvSpPr>
          <p:cNvPr id="15" name="Tekstfelt 14">
            <a:extLst>
              <a:ext uri="{FF2B5EF4-FFF2-40B4-BE49-F238E27FC236}">
                <a16:creationId xmlns:a16="http://schemas.microsoft.com/office/drawing/2014/main" id="{DCC8AD54-1730-F1F5-3276-6D62D9735769}"/>
              </a:ext>
            </a:extLst>
          </p:cNvPr>
          <p:cNvSpPr txBox="1"/>
          <p:nvPr/>
        </p:nvSpPr>
        <p:spPr>
          <a:xfrm>
            <a:off x="640553" y="2748661"/>
            <a:ext cx="10808497" cy="830997"/>
          </a:xfrm>
          <a:prstGeom prst="rect">
            <a:avLst/>
          </a:prstGeom>
          <a:solidFill>
            <a:srgbClr val="E53C65">
              <a:alpha val="79000"/>
            </a:srgbClr>
          </a:solidFill>
        </p:spPr>
        <p:txBody>
          <a:bodyPr wrap="square">
            <a:spAutoFit/>
          </a:bodyPr>
          <a:lstStyle/>
          <a:p>
            <a:r>
              <a:rPr lang="da-DK" sz="1600" dirty="0">
                <a:solidFill>
                  <a:schemeClr val="bg1"/>
                </a:solidFill>
              </a:rPr>
              <a:t>En krisehåndtering giver os viden og gør os bedre. Øvelser og beredskabsplaner giver robusthed og tryghed. Med en tværfaglig og kvalificeret prioritering har vi arbejdet med organisationens beredskab.  Fælles forberedelse ruster os og gør os stærke.   </a:t>
            </a:r>
          </a:p>
        </p:txBody>
      </p:sp>
      <p:sp>
        <p:nvSpPr>
          <p:cNvPr id="16" name="Tekstfelt 15">
            <a:extLst>
              <a:ext uri="{FF2B5EF4-FFF2-40B4-BE49-F238E27FC236}">
                <a16:creationId xmlns:a16="http://schemas.microsoft.com/office/drawing/2014/main" id="{0F315778-EE95-7CD2-B533-4A3F1C9167AA}"/>
              </a:ext>
            </a:extLst>
          </p:cNvPr>
          <p:cNvSpPr txBox="1"/>
          <p:nvPr/>
        </p:nvSpPr>
        <p:spPr>
          <a:xfrm>
            <a:off x="648313" y="3874894"/>
            <a:ext cx="10808497" cy="584775"/>
          </a:xfrm>
          <a:prstGeom prst="rect">
            <a:avLst/>
          </a:prstGeom>
          <a:solidFill>
            <a:srgbClr val="E53C65">
              <a:alpha val="79000"/>
            </a:srgbClr>
          </a:solidFill>
        </p:spPr>
        <p:txBody>
          <a:bodyPr wrap="square">
            <a:spAutoFit/>
          </a:bodyPr>
          <a:lstStyle/>
          <a:p>
            <a:r>
              <a:rPr lang="da-DK" sz="1600" dirty="0">
                <a:solidFill>
                  <a:schemeClr val="bg1"/>
                </a:solidFill>
              </a:rPr>
              <a:t>Vi har gennem større bevidsthed på en sammenhængende indsats samt ledelseskædens roller og ansvar, tydeliggjort hvad der kendetegner den professionelle arbejdsplads.</a:t>
            </a:r>
          </a:p>
        </p:txBody>
      </p:sp>
      <p:sp>
        <p:nvSpPr>
          <p:cNvPr id="17" name="Tekstfelt 16">
            <a:extLst>
              <a:ext uri="{FF2B5EF4-FFF2-40B4-BE49-F238E27FC236}">
                <a16:creationId xmlns:a16="http://schemas.microsoft.com/office/drawing/2014/main" id="{68324899-EB4D-B457-50BD-95B1D5540858}"/>
              </a:ext>
            </a:extLst>
          </p:cNvPr>
          <p:cNvSpPr txBox="1"/>
          <p:nvPr/>
        </p:nvSpPr>
        <p:spPr>
          <a:xfrm>
            <a:off x="648313" y="4715582"/>
            <a:ext cx="10808497" cy="584775"/>
          </a:xfrm>
          <a:prstGeom prst="rect">
            <a:avLst/>
          </a:prstGeom>
          <a:solidFill>
            <a:srgbClr val="E53C65">
              <a:alpha val="79000"/>
            </a:srgbClr>
          </a:solidFill>
        </p:spPr>
        <p:txBody>
          <a:bodyPr wrap="square">
            <a:spAutoFit/>
          </a:bodyPr>
          <a:lstStyle/>
          <a:p>
            <a:r>
              <a:rPr lang="da-DK" sz="1600" dirty="0">
                <a:solidFill>
                  <a:schemeClr val="bg1"/>
                </a:solidFill>
              </a:rPr>
              <a:t>Enhver krise rummer potentiale og gode muligheder for konstruktiv forandring. Man kan se glasset halvt tomt eller halvt fyldt. På bagkant af en krise skal fokus være på læringen.</a:t>
            </a:r>
          </a:p>
        </p:txBody>
      </p:sp>
    </p:spTree>
    <p:extLst>
      <p:ext uri="{BB962C8B-B14F-4D97-AF65-F5344CB8AC3E}">
        <p14:creationId xmlns:p14="http://schemas.microsoft.com/office/powerpoint/2010/main" val="24857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1DEEE-B0B1-779B-7782-A2D0B5A3765E}"/>
              </a:ext>
            </a:extLst>
          </p:cNvPr>
          <p:cNvSpPr>
            <a:spLocks noGrp="1"/>
          </p:cNvSpPr>
          <p:nvPr>
            <p:ph type="title"/>
          </p:nvPr>
        </p:nvSpPr>
        <p:spPr/>
        <p:txBody>
          <a:bodyPr/>
          <a:lstStyle/>
          <a:p>
            <a:r>
              <a:rPr lang="da-DK" dirty="0"/>
              <a:t>TAK FOR ORDET</a:t>
            </a:r>
          </a:p>
        </p:txBody>
      </p:sp>
      <p:pic>
        <p:nvPicPr>
          <p:cNvPr id="6" name="Billede 5">
            <a:extLst>
              <a:ext uri="{FF2B5EF4-FFF2-40B4-BE49-F238E27FC236}">
                <a16:creationId xmlns:a16="http://schemas.microsoft.com/office/drawing/2014/main" id="{1159E1A3-11FB-5A0E-4B15-5946C49EFBC5}"/>
              </a:ext>
            </a:extLst>
          </p:cNvPr>
          <p:cNvPicPr>
            <a:picLocks noChangeAspect="1"/>
          </p:cNvPicPr>
          <p:nvPr/>
        </p:nvPicPr>
        <p:blipFill>
          <a:blip r:embed="rId2">
            <a:clrChange>
              <a:clrFrom>
                <a:srgbClr val="687895"/>
              </a:clrFrom>
              <a:clrTo>
                <a:srgbClr val="687895">
                  <a:alpha val="0"/>
                </a:srgbClr>
              </a:clrTo>
            </a:clrChange>
          </a:blip>
          <a:stretch>
            <a:fillRect/>
          </a:stretch>
        </p:blipFill>
        <p:spPr>
          <a:xfrm>
            <a:off x="9998366" y="1881180"/>
            <a:ext cx="3408586" cy="4455268"/>
          </a:xfrm>
          <a:prstGeom prst="rect">
            <a:avLst/>
          </a:prstGeom>
        </p:spPr>
      </p:pic>
      <p:pic>
        <p:nvPicPr>
          <p:cNvPr id="3" name="Billede 2">
            <a:extLst>
              <a:ext uri="{FF2B5EF4-FFF2-40B4-BE49-F238E27FC236}">
                <a16:creationId xmlns:a16="http://schemas.microsoft.com/office/drawing/2014/main" id="{A4CFD45D-E191-003C-2CA8-86755D9205E7}"/>
              </a:ext>
            </a:extLst>
          </p:cNvPr>
          <p:cNvPicPr>
            <a:picLocks noChangeAspect="1"/>
          </p:cNvPicPr>
          <p:nvPr/>
        </p:nvPicPr>
        <p:blipFill rotWithShape="1">
          <a:blip r:embed="rId3">
            <a:clrChange>
              <a:clrFrom>
                <a:srgbClr val="1B1C20"/>
              </a:clrFrom>
              <a:clrTo>
                <a:srgbClr val="1B1C20">
                  <a:alpha val="0"/>
                </a:srgbClr>
              </a:clrTo>
            </a:clrChange>
            <a:lum bright="70000" contrast="-70000"/>
          </a:blip>
          <a:srcRect t="81632"/>
          <a:stretch/>
        </p:blipFill>
        <p:spPr>
          <a:xfrm>
            <a:off x="4312292" y="5878750"/>
            <a:ext cx="6313118" cy="1159586"/>
          </a:xfrm>
          <a:prstGeom prst="rect">
            <a:avLst/>
          </a:prstGeom>
        </p:spPr>
      </p:pic>
    </p:spTree>
    <p:extLst>
      <p:ext uri="{BB962C8B-B14F-4D97-AF65-F5344CB8AC3E}">
        <p14:creationId xmlns:p14="http://schemas.microsoft.com/office/powerpoint/2010/main" val="96175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1DEEE-B0B1-779B-7782-A2D0B5A3765E}"/>
              </a:ext>
            </a:extLst>
          </p:cNvPr>
          <p:cNvSpPr>
            <a:spLocks noGrp="1"/>
          </p:cNvSpPr>
          <p:nvPr>
            <p:ph type="title"/>
          </p:nvPr>
        </p:nvSpPr>
        <p:spPr/>
        <p:txBody>
          <a:bodyPr/>
          <a:lstStyle/>
          <a:p>
            <a:r>
              <a:rPr lang="da-DK" dirty="0"/>
              <a:t>Kort om os</a:t>
            </a:r>
          </a:p>
        </p:txBody>
      </p:sp>
      <p:pic>
        <p:nvPicPr>
          <p:cNvPr id="4" name="Picture 2">
            <a:extLst>
              <a:ext uri="{FF2B5EF4-FFF2-40B4-BE49-F238E27FC236}">
                <a16:creationId xmlns:a16="http://schemas.microsoft.com/office/drawing/2014/main" id="{962A73F3-818F-A4D1-26A0-76875F7A9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50" y="4195059"/>
            <a:ext cx="1850570" cy="2228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888DC2-B9CD-B547-3794-80214055C4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12" t="15154" r="32715" b="31845"/>
          <a:stretch/>
        </p:blipFill>
        <p:spPr bwMode="auto">
          <a:xfrm>
            <a:off x="435430" y="2134475"/>
            <a:ext cx="2186755" cy="2358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C53B6200-9B74-A566-574E-81FDD07D440A}"/>
              </a:ext>
            </a:extLst>
          </p:cNvPr>
          <p:cNvSpPr txBox="1"/>
          <p:nvPr/>
        </p:nvSpPr>
        <p:spPr>
          <a:xfrm>
            <a:off x="3231355" y="2404586"/>
            <a:ext cx="8525215" cy="646331"/>
          </a:xfrm>
          <a:prstGeom prst="rect">
            <a:avLst/>
          </a:prstGeom>
          <a:noFill/>
        </p:spPr>
        <p:txBody>
          <a:bodyPr wrap="square">
            <a:spAutoFit/>
          </a:bodyPr>
          <a:lstStyle/>
          <a:p>
            <a:r>
              <a:rPr lang="da-DK" b="1" i="0" dirty="0">
                <a:solidFill>
                  <a:schemeClr val="bg1"/>
                </a:solidFill>
                <a:effectLst/>
                <a:latin typeface="Montserrat" panose="00000500000000000000" pitchFamily="2" charset="0"/>
              </a:rPr>
              <a:t>Camilla Meyer,</a:t>
            </a:r>
            <a:r>
              <a:rPr lang="da-DK" b="0" i="0" dirty="0">
                <a:solidFill>
                  <a:schemeClr val="bg1"/>
                </a:solidFill>
                <a:effectLst/>
                <a:latin typeface="Montserrat" panose="00000500000000000000" pitchFamily="2" charset="0"/>
              </a:rPr>
              <a:t> Ældre og Sundhedschef i Køge Kommune, Sygeplejerske, sundhedsplejerske, MPH og MPA</a:t>
            </a:r>
            <a:endParaRPr lang="da-DK" dirty="0">
              <a:solidFill>
                <a:schemeClr val="bg1"/>
              </a:solidFill>
            </a:endParaRPr>
          </a:p>
        </p:txBody>
      </p:sp>
      <p:sp>
        <p:nvSpPr>
          <p:cNvPr id="9" name="Tekstfelt 8">
            <a:extLst>
              <a:ext uri="{FF2B5EF4-FFF2-40B4-BE49-F238E27FC236}">
                <a16:creationId xmlns:a16="http://schemas.microsoft.com/office/drawing/2014/main" id="{6370330E-6592-514E-ADCE-D5651AE0E721}"/>
              </a:ext>
            </a:extLst>
          </p:cNvPr>
          <p:cNvSpPr txBox="1"/>
          <p:nvPr/>
        </p:nvSpPr>
        <p:spPr>
          <a:xfrm>
            <a:off x="2862354" y="5411008"/>
            <a:ext cx="6461760" cy="646331"/>
          </a:xfrm>
          <a:prstGeom prst="rect">
            <a:avLst/>
          </a:prstGeom>
          <a:noFill/>
        </p:spPr>
        <p:txBody>
          <a:bodyPr wrap="square">
            <a:spAutoFit/>
          </a:bodyPr>
          <a:lstStyle/>
          <a:p>
            <a:r>
              <a:rPr lang="da-DK" b="1" i="0" dirty="0">
                <a:solidFill>
                  <a:schemeClr val="bg1"/>
                </a:solidFill>
                <a:effectLst/>
                <a:latin typeface="Montserrat" panose="00000500000000000000" pitchFamily="2" charset="0"/>
              </a:rPr>
              <a:t>Jessie Lykke,</a:t>
            </a:r>
            <a:r>
              <a:rPr lang="da-DK" b="0" i="0" dirty="0">
                <a:solidFill>
                  <a:schemeClr val="bg1"/>
                </a:solidFill>
                <a:effectLst/>
                <a:latin typeface="Montserrat" panose="00000500000000000000" pitchFamily="2" charset="0"/>
              </a:rPr>
              <a:t> Leder af plejeboliger i Køge Kommune. </a:t>
            </a:r>
            <a:endParaRPr lang="da-DK" dirty="0">
              <a:solidFill>
                <a:schemeClr val="bg1"/>
              </a:solidFill>
              <a:latin typeface="Montserrat" panose="00000500000000000000" pitchFamily="2" charset="0"/>
            </a:endParaRPr>
          </a:p>
          <a:p>
            <a:r>
              <a:rPr lang="da-DK" b="0" i="0" dirty="0">
                <a:solidFill>
                  <a:schemeClr val="bg1"/>
                </a:solidFill>
                <a:effectLst/>
                <a:latin typeface="Montserrat" panose="00000500000000000000" pitchFamily="2" charset="0"/>
              </a:rPr>
              <a:t>Sygeplejerske og M</a:t>
            </a:r>
            <a:r>
              <a:rPr lang="da-DK" dirty="0">
                <a:solidFill>
                  <a:schemeClr val="bg1"/>
                </a:solidFill>
                <a:latin typeface="Montserrat" panose="00000500000000000000" pitchFamily="2" charset="0"/>
              </a:rPr>
              <a:t>PA</a:t>
            </a:r>
            <a:endParaRPr lang="da-DK" dirty="0">
              <a:solidFill>
                <a:schemeClr val="bg1"/>
              </a:solidFill>
            </a:endParaRPr>
          </a:p>
        </p:txBody>
      </p:sp>
      <p:pic>
        <p:nvPicPr>
          <p:cNvPr id="6" name="Billede 5">
            <a:extLst>
              <a:ext uri="{FF2B5EF4-FFF2-40B4-BE49-F238E27FC236}">
                <a16:creationId xmlns:a16="http://schemas.microsoft.com/office/drawing/2014/main" id="{1159E1A3-11FB-5A0E-4B15-5946C49EFBC5}"/>
              </a:ext>
            </a:extLst>
          </p:cNvPr>
          <p:cNvPicPr>
            <a:picLocks noChangeAspect="1"/>
          </p:cNvPicPr>
          <p:nvPr/>
        </p:nvPicPr>
        <p:blipFill>
          <a:blip r:embed="rId4">
            <a:clrChange>
              <a:clrFrom>
                <a:srgbClr val="687895"/>
              </a:clrFrom>
              <a:clrTo>
                <a:srgbClr val="687895">
                  <a:alpha val="0"/>
                </a:srgbClr>
              </a:clrTo>
            </a:clrChange>
          </a:blip>
          <a:stretch>
            <a:fillRect/>
          </a:stretch>
        </p:blipFill>
        <p:spPr>
          <a:xfrm>
            <a:off x="356419" y="5309551"/>
            <a:ext cx="949325" cy="1240836"/>
          </a:xfrm>
          <a:prstGeom prst="rect">
            <a:avLst/>
          </a:prstGeom>
        </p:spPr>
      </p:pic>
    </p:spTree>
    <p:extLst>
      <p:ext uri="{BB962C8B-B14F-4D97-AF65-F5344CB8AC3E}">
        <p14:creationId xmlns:p14="http://schemas.microsoft.com/office/powerpoint/2010/main" val="1976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5" name="Pladsholder til indhold 14">
            <a:extLst>
              <a:ext uri="{FF2B5EF4-FFF2-40B4-BE49-F238E27FC236}">
                <a16:creationId xmlns:a16="http://schemas.microsoft.com/office/drawing/2014/main" id="{80AA72BC-B1C7-9ACD-2015-8B7076CEBB1F}"/>
              </a:ext>
            </a:extLst>
          </p:cNvPr>
          <p:cNvSpPr>
            <a:spLocks noGrp="1"/>
          </p:cNvSpPr>
          <p:nvPr>
            <p:ph idx="13"/>
          </p:nvPr>
        </p:nvSpPr>
        <p:spPr>
          <a:xfrm>
            <a:off x="356419" y="2487588"/>
            <a:ext cx="5891981" cy="3726940"/>
          </a:xfrm>
        </p:spPr>
        <p:txBody>
          <a:bodyPr/>
          <a:lstStyle/>
          <a:p>
            <a:pPr marL="0" indent="0">
              <a:buNone/>
            </a:pPr>
            <a:r>
              <a:rPr lang="da-DK" dirty="0"/>
              <a:t>Vi ser: </a:t>
            </a:r>
          </a:p>
          <a:p>
            <a:pPr marL="285750" indent="-285750">
              <a:buFont typeface="Calibri" panose="020F0502020204030204" pitchFamily="34" charset="0"/>
              <a:buChar char="❶"/>
            </a:pPr>
            <a:r>
              <a:rPr lang="da-DK" dirty="0"/>
              <a:t>En tendens til at medier bruger enkelttilfælde og graver enkeltsager frem til at belyse utilstrækkeligheder i velfærden generelt</a:t>
            </a:r>
          </a:p>
          <a:p>
            <a:pPr marL="285750" indent="-285750">
              <a:buFont typeface="Calibri" panose="020F0502020204030204" pitchFamily="34" charset="0"/>
              <a:buChar char="❶"/>
            </a:pPr>
            <a:endParaRPr lang="da-DK" dirty="0"/>
          </a:p>
          <a:p>
            <a:pPr marL="285750" indent="-285750">
              <a:buFont typeface="Calibri" panose="020F0502020204030204" pitchFamily="34" charset="0"/>
              <a:buChar char="❷"/>
            </a:pPr>
            <a:r>
              <a:rPr lang="da-DK" dirty="0"/>
              <a:t>En øget risiko for at lande på forsiden belaster borgere, pårørende, medarbejdere, ledere og kommunen</a:t>
            </a:r>
          </a:p>
          <a:p>
            <a:pPr marL="285750" indent="-285750">
              <a:buFont typeface="Calibri" panose="020F0502020204030204" pitchFamily="34" charset="0"/>
              <a:buChar char="❷"/>
            </a:pPr>
            <a:endParaRPr lang="da-DK" dirty="0"/>
          </a:p>
          <a:p>
            <a:pPr marL="342900" indent="-342900">
              <a:buFont typeface="Calibri" panose="020F0502020204030204" pitchFamily="34" charset="0"/>
              <a:buChar char="❸"/>
            </a:pPr>
            <a:r>
              <a:rPr lang="da-DK" dirty="0"/>
              <a:t>En konstant potentiel risiko kalder på et beredskab</a:t>
            </a:r>
          </a:p>
          <a:p>
            <a:pPr marL="342900" indent="-342900">
              <a:buFont typeface="Calibri" panose="020F0502020204030204" pitchFamily="34" charset="0"/>
              <a:buChar char="❸"/>
            </a:pPr>
            <a:endParaRPr lang="da-DK" dirty="0"/>
          </a:p>
          <a:p>
            <a:pPr marL="285750" indent="-285750">
              <a:buFont typeface="Calibri" panose="020F0502020204030204" pitchFamily="34" charset="0"/>
              <a:buChar char="❹"/>
            </a:pPr>
            <a:r>
              <a:rPr lang="da-DK" dirty="0"/>
              <a:t>En håndteret krisesituation giver anledning til læring  </a:t>
            </a:r>
          </a:p>
          <a:p>
            <a:endParaRPr lang="da-DK" dirty="0"/>
          </a:p>
        </p:txBody>
      </p:sp>
      <p:sp>
        <p:nvSpPr>
          <p:cNvPr id="14" name="Titel 13">
            <a:extLst>
              <a:ext uri="{FF2B5EF4-FFF2-40B4-BE49-F238E27FC236}">
                <a16:creationId xmlns:a16="http://schemas.microsoft.com/office/drawing/2014/main" id="{057F6888-1C16-EF50-DDE2-477ACB239EAF}"/>
              </a:ext>
            </a:extLst>
          </p:cNvPr>
          <p:cNvSpPr>
            <a:spLocks noGrp="1"/>
          </p:cNvSpPr>
          <p:nvPr>
            <p:ph type="title"/>
          </p:nvPr>
        </p:nvSpPr>
        <p:spPr/>
        <p:txBody>
          <a:bodyPr/>
          <a:lstStyle/>
          <a:p>
            <a:r>
              <a:rPr lang="da-DK" dirty="0"/>
              <a:t>Hvorfor står vi her?</a:t>
            </a:r>
          </a:p>
        </p:txBody>
      </p:sp>
      <p:pic>
        <p:nvPicPr>
          <p:cNvPr id="5" name="Billede 4">
            <a:extLst>
              <a:ext uri="{FF2B5EF4-FFF2-40B4-BE49-F238E27FC236}">
                <a16:creationId xmlns:a16="http://schemas.microsoft.com/office/drawing/2014/main" id="{54790553-7994-B48C-09D1-8B2BD091269D}"/>
              </a:ext>
            </a:extLst>
          </p:cNvPr>
          <p:cNvPicPr>
            <a:picLocks noChangeAspect="1"/>
          </p:cNvPicPr>
          <p:nvPr/>
        </p:nvPicPr>
        <p:blipFill rotWithShape="1">
          <a:blip r:embed="rId2"/>
          <a:srcRect r="7027"/>
          <a:stretch/>
        </p:blipFill>
        <p:spPr>
          <a:xfrm>
            <a:off x="6617209" y="167790"/>
            <a:ext cx="5421871" cy="1686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Billede 6">
            <a:extLst>
              <a:ext uri="{FF2B5EF4-FFF2-40B4-BE49-F238E27FC236}">
                <a16:creationId xmlns:a16="http://schemas.microsoft.com/office/drawing/2014/main" id="{16BE23CE-D655-6D05-6FC2-59CC8F6DF86D}"/>
              </a:ext>
            </a:extLst>
          </p:cNvPr>
          <p:cNvPicPr>
            <a:picLocks noChangeAspect="1"/>
          </p:cNvPicPr>
          <p:nvPr/>
        </p:nvPicPr>
        <p:blipFill>
          <a:blip r:embed="rId3"/>
          <a:stretch>
            <a:fillRect/>
          </a:stretch>
        </p:blipFill>
        <p:spPr>
          <a:xfrm rot="20762359">
            <a:off x="7002457" y="832170"/>
            <a:ext cx="3011179" cy="356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Billede 8">
            <a:extLst>
              <a:ext uri="{FF2B5EF4-FFF2-40B4-BE49-F238E27FC236}">
                <a16:creationId xmlns:a16="http://schemas.microsoft.com/office/drawing/2014/main" id="{B25EFBEA-5ED9-9D1D-C34E-B83DBBB0A925}"/>
              </a:ext>
            </a:extLst>
          </p:cNvPr>
          <p:cNvPicPr>
            <a:picLocks noChangeAspect="1"/>
          </p:cNvPicPr>
          <p:nvPr/>
        </p:nvPicPr>
        <p:blipFill rotWithShape="1">
          <a:blip r:embed="rId4"/>
          <a:srcRect l="3723"/>
          <a:stretch/>
        </p:blipFill>
        <p:spPr>
          <a:xfrm rot="511793">
            <a:off x="8974355" y="1691018"/>
            <a:ext cx="2849053" cy="3130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Billede 10">
            <a:extLst>
              <a:ext uri="{FF2B5EF4-FFF2-40B4-BE49-F238E27FC236}">
                <a16:creationId xmlns:a16="http://schemas.microsoft.com/office/drawing/2014/main" id="{E3228F6E-326E-77B6-711A-916CF3FF97DA}"/>
              </a:ext>
            </a:extLst>
          </p:cNvPr>
          <p:cNvPicPr>
            <a:picLocks noChangeAspect="1"/>
          </p:cNvPicPr>
          <p:nvPr/>
        </p:nvPicPr>
        <p:blipFill rotWithShape="1">
          <a:blip r:embed="rId5"/>
          <a:srcRect r="2165" b="25480"/>
          <a:stretch/>
        </p:blipFill>
        <p:spPr>
          <a:xfrm>
            <a:off x="6919568" y="3793884"/>
            <a:ext cx="4916013" cy="2735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kstfelt 2">
            <a:extLst>
              <a:ext uri="{FF2B5EF4-FFF2-40B4-BE49-F238E27FC236}">
                <a16:creationId xmlns:a16="http://schemas.microsoft.com/office/drawing/2014/main" id="{0C440F61-CAB4-ABCF-E965-065DA0DDD07F}"/>
              </a:ext>
            </a:extLst>
          </p:cNvPr>
          <p:cNvSpPr txBox="1"/>
          <p:nvPr/>
        </p:nvSpPr>
        <p:spPr>
          <a:xfrm>
            <a:off x="356419" y="1372416"/>
            <a:ext cx="6461760" cy="830997"/>
          </a:xfrm>
          <a:prstGeom prst="rect">
            <a:avLst/>
          </a:prstGeom>
          <a:noFill/>
        </p:spPr>
        <p:txBody>
          <a:bodyPr wrap="square">
            <a:spAutoFit/>
          </a:bodyPr>
          <a:lstStyle/>
          <a:p>
            <a:pPr marL="0" indent="0">
              <a:buNone/>
            </a:pPr>
            <a:r>
              <a:rPr lang="da-DK" sz="2400" b="1" i="1" dirty="0">
                <a:solidFill>
                  <a:srgbClr val="00B9F2"/>
                </a:solidFill>
              </a:rPr>
              <a:t>Hvori ligger det interessante for andre?</a:t>
            </a:r>
          </a:p>
        </p:txBody>
      </p:sp>
    </p:spTree>
    <p:extLst>
      <p:ext uri="{BB962C8B-B14F-4D97-AF65-F5344CB8AC3E}">
        <p14:creationId xmlns:p14="http://schemas.microsoft.com/office/powerpoint/2010/main" val="35102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1E5035C-5A6B-45F6-A8D9-516EBB289F4B}"/>
              </a:ext>
            </a:extLst>
          </p:cNvPr>
          <p:cNvSpPr>
            <a:spLocks noGrp="1"/>
          </p:cNvSpPr>
          <p:nvPr>
            <p:ph type="title"/>
          </p:nvPr>
        </p:nvSpPr>
        <p:spPr/>
        <p:txBody>
          <a:bodyPr/>
          <a:lstStyle/>
          <a:p>
            <a:r>
              <a:rPr lang="da-DK" dirty="0"/>
              <a:t>Hvilke svar giver vi i dette oplæg?</a:t>
            </a:r>
          </a:p>
        </p:txBody>
      </p:sp>
      <p:pic>
        <p:nvPicPr>
          <p:cNvPr id="7" name="Grafik 6" descr="Gruppe af kvinder kontur">
            <a:extLst>
              <a:ext uri="{FF2B5EF4-FFF2-40B4-BE49-F238E27FC236}">
                <a16:creationId xmlns:a16="http://schemas.microsoft.com/office/drawing/2014/main" id="{6858CEEB-E5B5-E7DB-A4DE-D9A8CC957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2450" y="2016825"/>
            <a:ext cx="1819350" cy="1819350"/>
          </a:xfrm>
          <a:prstGeom prst="rect">
            <a:avLst/>
          </a:prstGeom>
        </p:spPr>
      </p:pic>
      <p:pic>
        <p:nvPicPr>
          <p:cNvPr id="9" name="Grafik 8" descr="Overvågningskamera  kontur">
            <a:extLst>
              <a:ext uri="{FF2B5EF4-FFF2-40B4-BE49-F238E27FC236}">
                <a16:creationId xmlns:a16="http://schemas.microsoft.com/office/drawing/2014/main" id="{100EE55F-29D0-A6A8-EE64-FD38D83A4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4869" y="2016825"/>
            <a:ext cx="1819350" cy="1819350"/>
          </a:xfrm>
          <a:prstGeom prst="rect">
            <a:avLst/>
          </a:prstGeom>
        </p:spPr>
      </p:pic>
      <p:pic>
        <p:nvPicPr>
          <p:cNvPr id="13" name="Grafik 12" descr="Megafon1 kontur">
            <a:extLst>
              <a:ext uri="{FF2B5EF4-FFF2-40B4-BE49-F238E27FC236}">
                <a16:creationId xmlns:a16="http://schemas.microsoft.com/office/drawing/2014/main" id="{0F1CB627-68F6-93B6-8767-9795EC1A5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3200" y="2016825"/>
            <a:ext cx="1819350" cy="1819350"/>
          </a:xfrm>
          <a:prstGeom prst="rect">
            <a:avLst/>
          </a:prstGeom>
        </p:spPr>
      </p:pic>
      <p:pic>
        <p:nvPicPr>
          <p:cNvPr id="17" name="Grafik 16" descr="Forretningsudvikling kontur">
            <a:extLst>
              <a:ext uri="{FF2B5EF4-FFF2-40B4-BE49-F238E27FC236}">
                <a16:creationId xmlns:a16="http://schemas.microsoft.com/office/drawing/2014/main" id="{DEA17A86-9163-F571-E610-CBECBF515F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76600" y="2007375"/>
            <a:ext cx="1819350" cy="1819350"/>
          </a:xfrm>
          <a:prstGeom prst="rect">
            <a:avLst/>
          </a:prstGeom>
        </p:spPr>
      </p:pic>
      <p:sp>
        <p:nvSpPr>
          <p:cNvPr id="19" name="Tekstfelt 18">
            <a:extLst>
              <a:ext uri="{FF2B5EF4-FFF2-40B4-BE49-F238E27FC236}">
                <a16:creationId xmlns:a16="http://schemas.microsoft.com/office/drawing/2014/main" id="{82E1EEC4-EF55-5E5E-E480-4F41D65A0BFC}"/>
              </a:ext>
            </a:extLst>
          </p:cNvPr>
          <p:cNvSpPr txBox="1"/>
          <p:nvPr/>
        </p:nvSpPr>
        <p:spPr>
          <a:xfrm>
            <a:off x="215092" y="3948735"/>
            <a:ext cx="2864644" cy="923330"/>
          </a:xfrm>
          <a:prstGeom prst="rect">
            <a:avLst/>
          </a:prstGeom>
          <a:noFill/>
          <a:ln>
            <a:noFill/>
          </a:ln>
        </p:spPr>
        <p:txBody>
          <a:bodyPr wrap="square">
            <a:spAutoFit/>
          </a:bodyPr>
          <a:lstStyle/>
          <a:p>
            <a:r>
              <a:rPr lang="da-DK" dirty="0">
                <a:solidFill>
                  <a:schemeClr val="bg1"/>
                </a:solidFill>
              </a:rPr>
              <a:t>Faglige ledelse – ledelsen tæt på medarbejderne</a:t>
            </a:r>
          </a:p>
        </p:txBody>
      </p:sp>
      <p:sp>
        <p:nvSpPr>
          <p:cNvPr id="21" name="Tekstfelt 20">
            <a:extLst>
              <a:ext uri="{FF2B5EF4-FFF2-40B4-BE49-F238E27FC236}">
                <a16:creationId xmlns:a16="http://schemas.microsoft.com/office/drawing/2014/main" id="{EE949961-F333-89C4-235A-3FF21E10BC93}"/>
              </a:ext>
            </a:extLst>
          </p:cNvPr>
          <p:cNvSpPr txBox="1"/>
          <p:nvPr/>
        </p:nvSpPr>
        <p:spPr>
          <a:xfrm>
            <a:off x="3219066" y="3951060"/>
            <a:ext cx="2864644" cy="2031325"/>
          </a:xfrm>
          <a:prstGeom prst="rect">
            <a:avLst/>
          </a:prstGeom>
          <a:noFill/>
          <a:ln>
            <a:noFill/>
          </a:ln>
        </p:spPr>
        <p:txBody>
          <a:bodyPr wrap="square">
            <a:spAutoFit/>
          </a:bodyPr>
          <a:lstStyle/>
          <a:p>
            <a:r>
              <a:rPr lang="da-DK" dirty="0">
                <a:solidFill>
                  <a:schemeClr val="bg1"/>
                </a:solidFill>
              </a:rPr>
              <a:t>Hvordan kan man som leder </a:t>
            </a:r>
            <a:r>
              <a:rPr lang="da-DK" b="1" dirty="0">
                <a:solidFill>
                  <a:schemeClr val="bg1"/>
                </a:solidFill>
              </a:rPr>
              <a:t>berede</a:t>
            </a:r>
            <a:r>
              <a:rPr lang="da-DK" dirty="0">
                <a:solidFill>
                  <a:schemeClr val="bg1"/>
                </a:solidFill>
              </a:rPr>
              <a:t> sin arbejdsplads, så risikoen for overvågning ikke belaster borgere og medarbejdere?</a:t>
            </a:r>
          </a:p>
        </p:txBody>
      </p:sp>
      <p:sp>
        <p:nvSpPr>
          <p:cNvPr id="23" name="Tekstfelt 22">
            <a:extLst>
              <a:ext uri="{FF2B5EF4-FFF2-40B4-BE49-F238E27FC236}">
                <a16:creationId xmlns:a16="http://schemas.microsoft.com/office/drawing/2014/main" id="{F22FAD04-9EE4-0977-93E4-E2A9C22A7C8C}"/>
              </a:ext>
            </a:extLst>
          </p:cNvPr>
          <p:cNvSpPr txBox="1"/>
          <p:nvPr/>
        </p:nvSpPr>
        <p:spPr>
          <a:xfrm>
            <a:off x="6216895" y="3948735"/>
            <a:ext cx="2876934" cy="1200329"/>
          </a:xfrm>
          <a:prstGeom prst="rect">
            <a:avLst/>
          </a:prstGeom>
          <a:noFill/>
          <a:ln>
            <a:noFill/>
          </a:ln>
        </p:spPr>
        <p:txBody>
          <a:bodyPr wrap="square">
            <a:spAutoFit/>
          </a:bodyPr>
          <a:lstStyle/>
          <a:p>
            <a:r>
              <a:rPr lang="da-DK" dirty="0">
                <a:solidFill>
                  <a:schemeClr val="bg1"/>
                </a:solidFill>
              </a:rPr>
              <a:t>Hvordan </a:t>
            </a:r>
            <a:r>
              <a:rPr lang="da-DK" b="1" dirty="0">
                <a:solidFill>
                  <a:schemeClr val="bg1"/>
                </a:solidFill>
              </a:rPr>
              <a:t>håndterer</a:t>
            </a:r>
            <a:r>
              <a:rPr lang="da-DK" dirty="0">
                <a:solidFill>
                  <a:schemeClr val="bg1"/>
                </a:solidFill>
              </a:rPr>
              <a:t> du som leder en stor medieopmærksomhed på din arbejdsplads?</a:t>
            </a:r>
          </a:p>
        </p:txBody>
      </p:sp>
      <p:sp>
        <p:nvSpPr>
          <p:cNvPr id="25" name="Tekstfelt 24">
            <a:extLst>
              <a:ext uri="{FF2B5EF4-FFF2-40B4-BE49-F238E27FC236}">
                <a16:creationId xmlns:a16="http://schemas.microsoft.com/office/drawing/2014/main" id="{23DA5F92-D194-E86D-DBA3-C8486BB809EB}"/>
              </a:ext>
            </a:extLst>
          </p:cNvPr>
          <p:cNvSpPr txBox="1"/>
          <p:nvPr/>
        </p:nvSpPr>
        <p:spPr>
          <a:xfrm>
            <a:off x="9220869" y="3948735"/>
            <a:ext cx="2876934" cy="1200329"/>
          </a:xfrm>
          <a:prstGeom prst="rect">
            <a:avLst/>
          </a:prstGeom>
          <a:noFill/>
          <a:ln>
            <a:noFill/>
          </a:ln>
        </p:spPr>
        <p:txBody>
          <a:bodyPr wrap="square">
            <a:spAutoFit/>
          </a:bodyPr>
          <a:lstStyle/>
          <a:p>
            <a:r>
              <a:rPr lang="da-DK" dirty="0">
                <a:solidFill>
                  <a:schemeClr val="bg1"/>
                </a:solidFill>
              </a:rPr>
              <a:t>Hvordan bruger du som leder krisen til konstruktiv </a:t>
            </a:r>
            <a:r>
              <a:rPr lang="da-DK" b="1" dirty="0">
                <a:solidFill>
                  <a:schemeClr val="bg1"/>
                </a:solidFill>
              </a:rPr>
              <a:t>udvikling</a:t>
            </a:r>
            <a:r>
              <a:rPr lang="da-DK" dirty="0">
                <a:solidFill>
                  <a:schemeClr val="bg1"/>
                </a:solidFill>
              </a:rPr>
              <a:t> på din arbejdsplads?</a:t>
            </a:r>
          </a:p>
        </p:txBody>
      </p:sp>
    </p:spTree>
    <p:extLst>
      <p:ext uri="{BB962C8B-B14F-4D97-AF65-F5344CB8AC3E}">
        <p14:creationId xmlns:p14="http://schemas.microsoft.com/office/powerpoint/2010/main" val="15906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4714F9E-E9D2-D427-0771-25C0FEA3FFEF}"/>
              </a:ext>
            </a:extLst>
          </p:cNvPr>
          <p:cNvSpPr>
            <a:spLocks noGrp="1"/>
          </p:cNvSpPr>
          <p:nvPr>
            <p:ph idx="13"/>
          </p:nvPr>
        </p:nvSpPr>
        <p:spPr/>
        <p:txBody>
          <a:bodyPr/>
          <a:lstStyle/>
          <a:p>
            <a:endParaRPr lang="da-DK"/>
          </a:p>
        </p:txBody>
      </p:sp>
      <p:sp>
        <p:nvSpPr>
          <p:cNvPr id="3" name="Titel 2">
            <a:extLst>
              <a:ext uri="{FF2B5EF4-FFF2-40B4-BE49-F238E27FC236}">
                <a16:creationId xmlns:a16="http://schemas.microsoft.com/office/drawing/2014/main" id="{D471AD98-EBF4-0AF6-8134-575CF6CEB22B}"/>
              </a:ext>
            </a:extLst>
          </p:cNvPr>
          <p:cNvSpPr>
            <a:spLocks noGrp="1"/>
          </p:cNvSpPr>
          <p:nvPr>
            <p:ph type="title"/>
          </p:nvPr>
        </p:nvSpPr>
        <p:spPr/>
        <p:txBody>
          <a:bodyPr/>
          <a:lstStyle/>
          <a:p>
            <a:endParaRPr lang="da-DK"/>
          </a:p>
        </p:txBody>
      </p:sp>
      <p:pic>
        <p:nvPicPr>
          <p:cNvPr id="2050" name="Picture 2" descr="Problemerne på Nørremarken Plejehjem større end først antaget - Ældre -  Sjællandske Nyheder">
            <a:extLst>
              <a:ext uri="{FF2B5EF4-FFF2-40B4-BE49-F238E27FC236}">
                <a16:creationId xmlns:a16="http://schemas.microsoft.com/office/drawing/2014/main" id="{BFF3D9DF-0CC6-35FE-5CF5-110A146C1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 y="820"/>
            <a:ext cx="12193454" cy="68571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C2A96F11-73FD-0C80-158A-52FCF6ABD156}"/>
              </a:ext>
            </a:extLst>
          </p:cNvPr>
          <p:cNvGraphicFramePr/>
          <p:nvPr>
            <p:extLst>
              <p:ext uri="{D42A27DB-BD31-4B8C-83A1-F6EECF244321}">
                <p14:modId xmlns:p14="http://schemas.microsoft.com/office/powerpoint/2010/main" val="606902971"/>
              </p:ext>
            </p:extLst>
          </p:nvPr>
        </p:nvGraphicFramePr>
        <p:xfrm>
          <a:off x="-2141968" y="403651"/>
          <a:ext cx="13013987" cy="605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ktangel: afrundede hjørner 6">
            <a:extLst>
              <a:ext uri="{FF2B5EF4-FFF2-40B4-BE49-F238E27FC236}">
                <a16:creationId xmlns:a16="http://schemas.microsoft.com/office/drawing/2014/main" id="{14D8FC46-7F44-6AD6-9BBB-FFA41C396A31}"/>
              </a:ext>
            </a:extLst>
          </p:cNvPr>
          <p:cNvSpPr/>
          <p:nvPr/>
        </p:nvSpPr>
        <p:spPr>
          <a:xfrm>
            <a:off x="9046800" y="4183272"/>
            <a:ext cx="2485210" cy="238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52" name="Picture 4" descr="Premium Vector | September 2022 calendar leaf. calendar 2022 in flat style.  vector illustration.">
            <a:extLst>
              <a:ext uri="{FF2B5EF4-FFF2-40B4-BE49-F238E27FC236}">
                <a16:creationId xmlns:a16="http://schemas.microsoft.com/office/drawing/2014/main" id="{35ED3DCD-3BA9-25EE-756B-4836CDD935EB}"/>
              </a:ext>
            </a:extLst>
          </p:cNvPr>
          <p:cNvPicPr>
            <a:picLocks noChangeAspect="1" noChangeArrowheads="1"/>
          </p:cNvPicPr>
          <p:nvPr/>
        </p:nvPicPr>
        <p:blipFill rotWithShape="1">
          <a:blip r:embed="rId8">
            <a:clrChange>
              <a:clrFrom>
                <a:srgbClr val="F0F2EF"/>
              </a:clrFrom>
              <a:clrTo>
                <a:srgbClr val="F0F2E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15538" t="10292" r="12179" b="14530"/>
          <a:stretch/>
        </p:blipFill>
        <p:spPr bwMode="auto">
          <a:xfrm>
            <a:off x="9046800" y="3944791"/>
            <a:ext cx="2485210" cy="2584756"/>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2CB1BF91-A798-0926-2A75-31FAC30FDF43}"/>
              </a:ext>
            </a:extLst>
          </p:cNvPr>
          <p:cNvSpPr/>
          <p:nvPr/>
        </p:nvSpPr>
        <p:spPr>
          <a:xfrm>
            <a:off x="10401300" y="5387286"/>
            <a:ext cx="335372" cy="308664"/>
          </a:xfrm>
          <a:custGeom>
            <a:avLst/>
            <a:gdLst>
              <a:gd name="connsiteX0" fmla="*/ 0 w 335372"/>
              <a:gd name="connsiteY0" fmla="*/ 154332 h 308664"/>
              <a:gd name="connsiteX1" fmla="*/ 167686 w 335372"/>
              <a:gd name="connsiteY1" fmla="*/ 0 h 308664"/>
              <a:gd name="connsiteX2" fmla="*/ 335372 w 335372"/>
              <a:gd name="connsiteY2" fmla="*/ 154332 h 308664"/>
              <a:gd name="connsiteX3" fmla="*/ 167686 w 335372"/>
              <a:gd name="connsiteY3" fmla="*/ 308664 h 308664"/>
              <a:gd name="connsiteX4" fmla="*/ 0 w 335372"/>
              <a:gd name="connsiteY4" fmla="*/ 154332 h 30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72" h="308664" extrusionOk="0">
                <a:moveTo>
                  <a:pt x="0" y="154332"/>
                </a:moveTo>
                <a:cubicBezTo>
                  <a:pt x="-13439" y="60807"/>
                  <a:pt x="64637" y="3918"/>
                  <a:pt x="167686" y="0"/>
                </a:cubicBezTo>
                <a:cubicBezTo>
                  <a:pt x="268280" y="1681"/>
                  <a:pt x="331172" y="69231"/>
                  <a:pt x="335372" y="154332"/>
                </a:cubicBezTo>
                <a:cubicBezTo>
                  <a:pt x="323626" y="251037"/>
                  <a:pt x="259555" y="312758"/>
                  <a:pt x="167686" y="308664"/>
                </a:cubicBezTo>
                <a:cubicBezTo>
                  <a:pt x="68375" y="304998"/>
                  <a:pt x="9179" y="243953"/>
                  <a:pt x="0" y="154332"/>
                </a:cubicBezTo>
                <a:close/>
              </a:path>
            </a:pathLst>
          </a:custGeom>
          <a:noFill/>
          <a:ln w="38100">
            <a:solidFill>
              <a:srgbClr val="A44C2F"/>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55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6874768-5879-4F43-9A1D-4AA1928174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053D45F-E06F-4EE8-B8E9-69C5D007647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A1C1CE1-FADD-47CA-A4C1-7035704AA70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A9B23F6-BC66-47E0-B517-F04793221C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81E9D95-F072-43CE-9CC3-DDB5794F05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CF94204-279A-4BD6-98DA-8DC0D197BEB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4A1DD71-D367-4A13-B0AB-E7F61A1A17E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E9CCAC56-DB09-4C5E-91AA-7AD9532930D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0B62BEBD-238E-4821-BE14-D4EC455D33F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7BF262A5-8AD2-4B26-91DD-6E5C20AF174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63D5A6A8-22ED-4DAD-AD4E-53BF016C40B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AAE8AAEC-54DA-43A6-A9F1-852E15801F2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099CE51E-03CE-4A5A-A50F-0A24E1EEF5B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1C7A4844-1EB8-49F2-A378-0475BCEFF8D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34A241FF-35A4-4060-9AE6-B2E31A79C4B7}"/>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54202B4E-FC10-456C-951A-B0D7F1C7F53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D108D902-7E93-4707-9601-67E040E1CD9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D227AE5B-E779-4726-9663-511F5A1504AA}"/>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0B4353C8-5FAE-49E5-8210-C9048778F9E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D38EE-3431-4C46-8A69-3BDA4BFA33EC}"/>
              </a:ext>
            </a:extLst>
          </p:cNvPr>
          <p:cNvSpPr>
            <a:spLocks noGrp="1"/>
          </p:cNvSpPr>
          <p:nvPr>
            <p:ph type="title"/>
          </p:nvPr>
        </p:nvSpPr>
        <p:spPr>
          <a:xfrm>
            <a:off x="504364" y="409659"/>
            <a:ext cx="12030029" cy="990600"/>
          </a:xfrm>
          <a:solidFill>
            <a:schemeClr val="accent6">
              <a:lumMod val="50000"/>
            </a:schemeClr>
          </a:solidFill>
        </p:spPr>
        <p:txBody>
          <a:bodyPr/>
          <a:lstStyle/>
          <a:p>
            <a:r>
              <a:rPr lang="da-DK" sz="4500" b="1" kern="0" dirty="0">
                <a:solidFill>
                  <a:schemeClr val="accent6">
                    <a:lumMod val="50000"/>
                  </a:schemeClr>
                </a:solidFill>
              </a:rPr>
              <a:t>Handlingsoverblik i hovedpunkter</a:t>
            </a:r>
            <a:endParaRPr lang="da-DK" sz="4500" b="1" dirty="0">
              <a:solidFill>
                <a:schemeClr val="accent6">
                  <a:lumMod val="50000"/>
                </a:schemeClr>
              </a:solidFill>
            </a:endParaRPr>
          </a:p>
        </p:txBody>
      </p:sp>
      <p:cxnSp>
        <p:nvCxnSpPr>
          <p:cNvPr id="5" name="Straight Connector 2">
            <a:extLst>
              <a:ext uri="{FF2B5EF4-FFF2-40B4-BE49-F238E27FC236}">
                <a16:creationId xmlns:a16="http://schemas.microsoft.com/office/drawing/2014/main" id="{51A020BE-B0C6-077A-8245-7F87AAD4F0DD}"/>
              </a:ext>
              <a:ext uri="{C183D7F6-B498-43B3-948B-1728B52AA6E4}">
                <adec:decorative xmlns:adec="http://schemas.microsoft.com/office/drawing/2017/decorative" val="1"/>
              </a:ext>
            </a:extLst>
          </p:cNvPr>
          <p:cNvCxnSpPr>
            <a:cxnSpLocks/>
          </p:cNvCxnSpPr>
          <p:nvPr/>
        </p:nvCxnSpPr>
        <p:spPr>
          <a:xfrm flipV="1">
            <a:off x="1071292" y="3674731"/>
            <a:ext cx="10733914" cy="7766"/>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ubtitle 9">
            <a:extLst>
              <a:ext uri="{FF2B5EF4-FFF2-40B4-BE49-F238E27FC236}">
                <a16:creationId xmlns:a16="http://schemas.microsoft.com/office/drawing/2014/main" id="{AF78A08A-D099-EB1D-3351-9B9ED957AC65}"/>
              </a:ext>
            </a:extLst>
          </p:cNvPr>
          <p:cNvSpPr txBox="1">
            <a:spLocks/>
          </p:cNvSpPr>
          <p:nvPr/>
        </p:nvSpPr>
        <p:spPr>
          <a:xfrm>
            <a:off x="232492" y="3697109"/>
            <a:ext cx="1013387" cy="837103"/>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Henvendelse fra TV2</a:t>
            </a:r>
          </a:p>
        </p:txBody>
      </p:sp>
      <p:sp>
        <p:nvSpPr>
          <p:cNvPr id="13" name="Oval 29">
            <a:extLst>
              <a:ext uri="{FF2B5EF4-FFF2-40B4-BE49-F238E27FC236}">
                <a16:creationId xmlns:a16="http://schemas.microsoft.com/office/drawing/2014/main" id="{AB4AD8D8-8308-FDBB-3EC8-CAAE132BE45F}"/>
              </a:ext>
              <a:ext uri="{C183D7F6-B498-43B3-948B-1728B52AA6E4}">
                <adec:decorative xmlns:adec="http://schemas.microsoft.com/office/drawing/2017/decorative" val="1"/>
              </a:ext>
            </a:extLst>
          </p:cNvPr>
          <p:cNvSpPr/>
          <p:nvPr/>
        </p:nvSpPr>
        <p:spPr>
          <a:xfrm>
            <a:off x="1057727" y="3614548"/>
            <a:ext cx="145384" cy="1453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14" name="Subtitle 9">
            <a:extLst>
              <a:ext uri="{FF2B5EF4-FFF2-40B4-BE49-F238E27FC236}">
                <a16:creationId xmlns:a16="http://schemas.microsoft.com/office/drawing/2014/main" id="{161CD1B6-5A7B-22AB-A301-D848904E414E}"/>
              </a:ext>
            </a:extLst>
          </p:cNvPr>
          <p:cNvSpPr txBox="1">
            <a:spLocks/>
          </p:cNvSpPr>
          <p:nvPr/>
        </p:nvSpPr>
        <p:spPr>
          <a:xfrm rot="16200000">
            <a:off x="341707" y="2803884"/>
            <a:ext cx="1390834" cy="46605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September 2022</a:t>
            </a:r>
          </a:p>
        </p:txBody>
      </p:sp>
      <p:sp>
        <p:nvSpPr>
          <p:cNvPr id="17" name="Oval 36">
            <a:extLst>
              <a:ext uri="{FF2B5EF4-FFF2-40B4-BE49-F238E27FC236}">
                <a16:creationId xmlns:a16="http://schemas.microsoft.com/office/drawing/2014/main" id="{17A46E22-5B79-8888-FFAD-45CED867068E}"/>
              </a:ext>
              <a:ext uri="{C183D7F6-B498-43B3-948B-1728B52AA6E4}">
                <adec:decorative xmlns:adec="http://schemas.microsoft.com/office/drawing/2017/decorative" val="1"/>
              </a:ext>
            </a:extLst>
          </p:cNvPr>
          <p:cNvSpPr/>
          <p:nvPr/>
        </p:nvSpPr>
        <p:spPr>
          <a:xfrm>
            <a:off x="4047548" y="3627779"/>
            <a:ext cx="145384" cy="145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22" name="Oval 36">
            <a:extLst>
              <a:ext uri="{FF2B5EF4-FFF2-40B4-BE49-F238E27FC236}">
                <a16:creationId xmlns:a16="http://schemas.microsoft.com/office/drawing/2014/main" id="{2D97D50D-4EBD-59DD-793F-9C2681771736}"/>
              </a:ext>
              <a:ext uri="{C183D7F6-B498-43B3-948B-1728B52AA6E4}">
                <adec:decorative xmlns:adec="http://schemas.microsoft.com/office/drawing/2017/decorative" val="1"/>
              </a:ext>
            </a:extLst>
          </p:cNvPr>
          <p:cNvSpPr/>
          <p:nvPr/>
        </p:nvSpPr>
        <p:spPr>
          <a:xfrm>
            <a:off x="1583704" y="3619289"/>
            <a:ext cx="145384" cy="145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23" name="Subtitle 9">
            <a:extLst>
              <a:ext uri="{FF2B5EF4-FFF2-40B4-BE49-F238E27FC236}">
                <a16:creationId xmlns:a16="http://schemas.microsoft.com/office/drawing/2014/main" id="{A9E0288F-B35D-366D-BB05-0E9A3A756B3E}"/>
              </a:ext>
            </a:extLst>
          </p:cNvPr>
          <p:cNvSpPr txBox="1">
            <a:spLocks/>
          </p:cNvSpPr>
          <p:nvPr/>
        </p:nvSpPr>
        <p:spPr>
          <a:xfrm rot="16200000">
            <a:off x="259234" y="2323199"/>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12.9.</a:t>
            </a:r>
          </a:p>
        </p:txBody>
      </p:sp>
      <p:sp>
        <p:nvSpPr>
          <p:cNvPr id="24" name="Subtitle 9">
            <a:extLst>
              <a:ext uri="{FF2B5EF4-FFF2-40B4-BE49-F238E27FC236}">
                <a16:creationId xmlns:a16="http://schemas.microsoft.com/office/drawing/2014/main" id="{5F291F34-5A88-038B-7012-53BD9EF4FA19}"/>
              </a:ext>
            </a:extLst>
          </p:cNvPr>
          <p:cNvSpPr txBox="1">
            <a:spLocks/>
          </p:cNvSpPr>
          <p:nvPr/>
        </p:nvSpPr>
        <p:spPr>
          <a:xfrm>
            <a:off x="1144419" y="3695662"/>
            <a:ext cx="929701"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Ledere i VF ser filmklip</a:t>
            </a:r>
          </a:p>
        </p:txBody>
      </p:sp>
      <p:cxnSp>
        <p:nvCxnSpPr>
          <p:cNvPr id="25" name="Lige pilforbindelse 24">
            <a:extLst>
              <a:ext uri="{FF2B5EF4-FFF2-40B4-BE49-F238E27FC236}">
                <a16:creationId xmlns:a16="http://schemas.microsoft.com/office/drawing/2014/main" id="{51748FEE-E0D6-B076-C497-3CBDE6278C1D}"/>
              </a:ext>
            </a:extLst>
          </p:cNvPr>
          <p:cNvCxnSpPr>
            <a:cxnSpLocks/>
          </p:cNvCxnSpPr>
          <p:nvPr/>
        </p:nvCxnSpPr>
        <p:spPr>
          <a:xfrm>
            <a:off x="2806348" y="3782863"/>
            <a:ext cx="0" cy="1328306"/>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uppe 161">
            <a:extLst>
              <a:ext uri="{FF2B5EF4-FFF2-40B4-BE49-F238E27FC236}">
                <a16:creationId xmlns:a16="http://schemas.microsoft.com/office/drawing/2014/main" id="{E165696E-CDC4-3412-7486-82E1B6F77306}"/>
              </a:ext>
            </a:extLst>
          </p:cNvPr>
          <p:cNvGrpSpPr/>
          <p:nvPr/>
        </p:nvGrpSpPr>
        <p:grpSpPr>
          <a:xfrm>
            <a:off x="1982341" y="1232234"/>
            <a:ext cx="325464" cy="2540919"/>
            <a:chOff x="2319376" y="1725128"/>
            <a:chExt cx="455650" cy="3557286"/>
          </a:xfrm>
        </p:grpSpPr>
        <p:sp>
          <p:nvSpPr>
            <p:cNvPr id="15" name="Oval 32">
              <a:extLst>
                <a:ext uri="{FF2B5EF4-FFF2-40B4-BE49-F238E27FC236}">
                  <a16:creationId xmlns:a16="http://schemas.microsoft.com/office/drawing/2014/main" id="{14A0F9E3-9C09-B71C-B64E-9A8AF8022695}"/>
                </a:ext>
                <a:ext uri="{C183D7F6-B498-43B3-948B-1728B52AA6E4}">
                  <adec:decorative xmlns:adec="http://schemas.microsoft.com/office/drawing/2017/decorative" val="1"/>
                </a:ext>
              </a:extLst>
            </p:cNvPr>
            <p:cNvSpPr/>
            <p:nvPr/>
          </p:nvSpPr>
          <p:spPr>
            <a:xfrm>
              <a:off x="2499568" y="5078877"/>
              <a:ext cx="203537" cy="2035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dirty="0"/>
            </a:p>
          </p:txBody>
        </p:sp>
        <p:sp>
          <p:nvSpPr>
            <p:cNvPr id="26" name="Subtitle 9">
              <a:extLst>
                <a:ext uri="{FF2B5EF4-FFF2-40B4-BE49-F238E27FC236}">
                  <a16:creationId xmlns:a16="http://schemas.microsoft.com/office/drawing/2014/main" id="{2A5D8268-75EA-ACE5-BBB3-4879D70DF60E}"/>
                </a:ext>
              </a:extLst>
            </p:cNvPr>
            <p:cNvSpPr txBox="1">
              <a:spLocks/>
            </p:cNvSpPr>
            <p:nvPr/>
          </p:nvSpPr>
          <p:spPr>
            <a:xfrm rot="16200000">
              <a:off x="804609" y="3239895"/>
              <a:ext cx="3485184" cy="455650"/>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14.9.</a:t>
              </a:r>
            </a:p>
          </p:txBody>
        </p:sp>
      </p:grpSp>
      <p:cxnSp>
        <p:nvCxnSpPr>
          <p:cNvPr id="21" name="Lige pilforbindelse 20">
            <a:extLst>
              <a:ext uri="{FF2B5EF4-FFF2-40B4-BE49-F238E27FC236}">
                <a16:creationId xmlns:a16="http://schemas.microsoft.com/office/drawing/2014/main" id="{D5BB5F7B-E1D2-800B-805D-22F7113B07F2}"/>
              </a:ext>
            </a:extLst>
          </p:cNvPr>
          <p:cNvCxnSpPr>
            <a:cxnSpLocks/>
          </p:cNvCxnSpPr>
          <p:nvPr/>
        </p:nvCxnSpPr>
        <p:spPr>
          <a:xfrm>
            <a:off x="4090063" y="3774949"/>
            <a:ext cx="0" cy="66594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Subtitle 9">
            <a:extLst>
              <a:ext uri="{FF2B5EF4-FFF2-40B4-BE49-F238E27FC236}">
                <a16:creationId xmlns:a16="http://schemas.microsoft.com/office/drawing/2014/main" id="{9F89DBCE-7EDA-CDBB-5C71-CF779E175B3B}"/>
              </a:ext>
            </a:extLst>
          </p:cNvPr>
          <p:cNvSpPr txBox="1">
            <a:spLocks/>
          </p:cNvSpPr>
          <p:nvPr/>
        </p:nvSpPr>
        <p:spPr>
          <a:xfrm>
            <a:off x="1648103" y="4323554"/>
            <a:ext cx="1001800"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Politikere og organisation orienteres</a:t>
            </a:r>
          </a:p>
        </p:txBody>
      </p:sp>
      <p:sp>
        <p:nvSpPr>
          <p:cNvPr id="29" name="Oval 29">
            <a:extLst>
              <a:ext uri="{FF2B5EF4-FFF2-40B4-BE49-F238E27FC236}">
                <a16:creationId xmlns:a16="http://schemas.microsoft.com/office/drawing/2014/main" id="{C793BBBA-746D-504A-C4EC-6DDB836E048D}"/>
              </a:ext>
              <a:ext uri="{C183D7F6-B498-43B3-948B-1728B52AA6E4}">
                <adec:decorative xmlns:adec="http://schemas.microsoft.com/office/drawing/2017/decorative" val="1"/>
              </a:ext>
            </a:extLst>
          </p:cNvPr>
          <p:cNvSpPr/>
          <p:nvPr/>
        </p:nvSpPr>
        <p:spPr>
          <a:xfrm>
            <a:off x="2737055" y="3636837"/>
            <a:ext cx="145384" cy="1453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30" name="Subtitle 9">
            <a:extLst>
              <a:ext uri="{FF2B5EF4-FFF2-40B4-BE49-F238E27FC236}">
                <a16:creationId xmlns:a16="http://schemas.microsoft.com/office/drawing/2014/main" id="{BF7464E4-C091-2E3B-DF1A-0F882039E09B}"/>
              </a:ext>
            </a:extLst>
          </p:cNvPr>
          <p:cNvSpPr txBox="1">
            <a:spLocks/>
          </p:cNvSpPr>
          <p:nvPr/>
        </p:nvSpPr>
        <p:spPr>
          <a:xfrm rot="16200000">
            <a:off x="1523780" y="2340144"/>
            <a:ext cx="2450266" cy="320346"/>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15.9.</a:t>
            </a:r>
          </a:p>
        </p:txBody>
      </p:sp>
      <p:sp>
        <p:nvSpPr>
          <p:cNvPr id="31" name="Subtitle 9">
            <a:extLst>
              <a:ext uri="{FF2B5EF4-FFF2-40B4-BE49-F238E27FC236}">
                <a16:creationId xmlns:a16="http://schemas.microsoft.com/office/drawing/2014/main" id="{68CBAA18-0A60-3934-ED01-11D13D089F63}"/>
              </a:ext>
            </a:extLst>
          </p:cNvPr>
          <p:cNvSpPr txBox="1">
            <a:spLocks/>
          </p:cNvSpPr>
          <p:nvPr/>
        </p:nvSpPr>
        <p:spPr>
          <a:xfrm>
            <a:off x="1779483" y="5104549"/>
            <a:ext cx="2310580"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571"/>
              </a:spcAft>
            </a:pPr>
            <a:r>
              <a:rPr lang="da-DK" sz="857" dirty="0">
                <a:latin typeface="+mn-lt"/>
                <a:ea typeface="Calibri" panose="020F0502020204030204" pitchFamily="34" charset="0"/>
                <a:cs typeface="Arial" panose="020B0604020202020204" pitchFamily="34" charset="0"/>
              </a:rPr>
              <a:t>Stormøde: alle medarbejdere på Nørremarken, teamleder på plejeboligområdet, ledergruppen ældre/sundhed, samt TV2 og Falck Healthcare psykolog, </a:t>
            </a:r>
            <a:r>
              <a:rPr lang="da-DK" sz="857" dirty="0" err="1">
                <a:latin typeface="+mn-lt"/>
                <a:ea typeface="Calibri" panose="020F0502020204030204" pitchFamily="34" charset="0"/>
                <a:cs typeface="Arial" panose="020B0604020202020204" pitchFamily="34" charset="0"/>
              </a:rPr>
              <a:t>repr</a:t>
            </a:r>
            <a:r>
              <a:rPr lang="da-DK" sz="857" dirty="0">
                <a:latin typeface="+mn-lt"/>
                <a:ea typeface="Calibri" panose="020F0502020204030204" pitchFamily="34" charset="0"/>
                <a:cs typeface="Arial" panose="020B0604020202020204" pitchFamily="34" charset="0"/>
              </a:rPr>
              <a:t>. for faglige organisationer og FTR </a:t>
            </a:r>
            <a:endParaRPr lang="da-DK" sz="857" dirty="0">
              <a:latin typeface="+mn-lt"/>
              <a:cs typeface="Space Grotesk" pitchFamily="2" charset="77"/>
            </a:endParaRPr>
          </a:p>
        </p:txBody>
      </p:sp>
      <p:sp>
        <p:nvSpPr>
          <p:cNvPr id="33" name="Oval 32">
            <a:extLst>
              <a:ext uri="{FF2B5EF4-FFF2-40B4-BE49-F238E27FC236}">
                <a16:creationId xmlns:a16="http://schemas.microsoft.com/office/drawing/2014/main" id="{0CF93A56-12D4-8EAD-3CF2-147B7D4F8622}"/>
              </a:ext>
              <a:ext uri="{C183D7F6-B498-43B3-948B-1728B52AA6E4}">
                <adec:decorative xmlns:adec="http://schemas.microsoft.com/office/drawing/2017/decorative" val="1"/>
              </a:ext>
            </a:extLst>
          </p:cNvPr>
          <p:cNvSpPr/>
          <p:nvPr/>
        </p:nvSpPr>
        <p:spPr>
          <a:xfrm>
            <a:off x="3544702" y="3618162"/>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34" name="Subtitle 9">
            <a:extLst>
              <a:ext uri="{FF2B5EF4-FFF2-40B4-BE49-F238E27FC236}">
                <a16:creationId xmlns:a16="http://schemas.microsoft.com/office/drawing/2014/main" id="{05A0ABEB-306B-148D-A042-DA98EF9C5EB7}"/>
              </a:ext>
            </a:extLst>
          </p:cNvPr>
          <p:cNvSpPr txBox="1">
            <a:spLocks/>
          </p:cNvSpPr>
          <p:nvPr/>
        </p:nvSpPr>
        <p:spPr>
          <a:xfrm rot="16200000">
            <a:off x="2288007" y="2323199"/>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15 -17.9.</a:t>
            </a:r>
          </a:p>
        </p:txBody>
      </p:sp>
      <p:sp>
        <p:nvSpPr>
          <p:cNvPr id="37" name="Subtitle 9">
            <a:extLst>
              <a:ext uri="{FF2B5EF4-FFF2-40B4-BE49-F238E27FC236}">
                <a16:creationId xmlns:a16="http://schemas.microsoft.com/office/drawing/2014/main" id="{D816079B-FC1A-9EA0-71E1-32C90915006C}"/>
              </a:ext>
            </a:extLst>
          </p:cNvPr>
          <p:cNvSpPr txBox="1">
            <a:spLocks/>
          </p:cNvSpPr>
          <p:nvPr/>
        </p:nvSpPr>
        <p:spPr>
          <a:xfrm rot="16200000">
            <a:off x="3241997" y="2810047"/>
            <a:ext cx="1644071" cy="154892"/>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16.9.</a:t>
            </a:r>
          </a:p>
        </p:txBody>
      </p:sp>
      <p:sp>
        <p:nvSpPr>
          <p:cNvPr id="41" name="Oval 32">
            <a:extLst>
              <a:ext uri="{FF2B5EF4-FFF2-40B4-BE49-F238E27FC236}">
                <a16:creationId xmlns:a16="http://schemas.microsoft.com/office/drawing/2014/main" id="{CA6F3526-DF66-E293-F586-EEDBE48B1357}"/>
              </a:ext>
              <a:ext uri="{C183D7F6-B498-43B3-948B-1728B52AA6E4}">
                <adec:decorative xmlns:adec="http://schemas.microsoft.com/office/drawing/2017/decorative" val="1"/>
              </a:ext>
            </a:extLst>
          </p:cNvPr>
          <p:cNvSpPr/>
          <p:nvPr/>
        </p:nvSpPr>
        <p:spPr>
          <a:xfrm>
            <a:off x="5287570" y="3621016"/>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43" name="Subtitle 9">
            <a:extLst>
              <a:ext uri="{FF2B5EF4-FFF2-40B4-BE49-F238E27FC236}">
                <a16:creationId xmlns:a16="http://schemas.microsoft.com/office/drawing/2014/main" id="{22EF5079-6A5F-8BF9-C20B-25720C88596D}"/>
              </a:ext>
            </a:extLst>
          </p:cNvPr>
          <p:cNvSpPr txBox="1">
            <a:spLocks/>
          </p:cNvSpPr>
          <p:nvPr/>
        </p:nvSpPr>
        <p:spPr>
          <a:xfrm rot="16200000">
            <a:off x="4036079" y="2348918"/>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28.9.</a:t>
            </a:r>
          </a:p>
        </p:txBody>
      </p:sp>
      <p:sp>
        <p:nvSpPr>
          <p:cNvPr id="45" name="Oval 32">
            <a:extLst>
              <a:ext uri="{FF2B5EF4-FFF2-40B4-BE49-F238E27FC236}">
                <a16:creationId xmlns:a16="http://schemas.microsoft.com/office/drawing/2014/main" id="{488531F7-51DD-A3DD-8CBC-9333BAFCB20A}"/>
              </a:ext>
              <a:ext uri="{C183D7F6-B498-43B3-948B-1728B52AA6E4}">
                <adec:decorative xmlns:adec="http://schemas.microsoft.com/office/drawing/2017/decorative" val="1"/>
              </a:ext>
            </a:extLst>
          </p:cNvPr>
          <p:cNvSpPr/>
          <p:nvPr/>
        </p:nvSpPr>
        <p:spPr>
          <a:xfrm>
            <a:off x="6362091" y="3627779"/>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50" name="Subtitle 9">
            <a:extLst>
              <a:ext uri="{FF2B5EF4-FFF2-40B4-BE49-F238E27FC236}">
                <a16:creationId xmlns:a16="http://schemas.microsoft.com/office/drawing/2014/main" id="{3E9C9640-4E6F-A1CD-237D-67CABEA0DCDA}"/>
              </a:ext>
            </a:extLst>
          </p:cNvPr>
          <p:cNvSpPr txBox="1">
            <a:spLocks/>
          </p:cNvSpPr>
          <p:nvPr/>
        </p:nvSpPr>
        <p:spPr>
          <a:xfrm rot="16200000">
            <a:off x="5133072" y="2348917"/>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6.10.</a:t>
            </a:r>
          </a:p>
        </p:txBody>
      </p:sp>
      <p:cxnSp>
        <p:nvCxnSpPr>
          <p:cNvPr id="54" name="Lige pilforbindelse 53">
            <a:extLst>
              <a:ext uri="{FF2B5EF4-FFF2-40B4-BE49-F238E27FC236}">
                <a16:creationId xmlns:a16="http://schemas.microsoft.com/office/drawing/2014/main" id="{88FD8132-BF25-285F-81E7-2B36331C3E39}"/>
              </a:ext>
            </a:extLst>
          </p:cNvPr>
          <p:cNvCxnSpPr>
            <a:cxnSpLocks/>
          </p:cNvCxnSpPr>
          <p:nvPr/>
        </p:nvCxnSpPr>
        <p:spPr>
          <a:xfrm>
            <a:off x="6446621" y="3719207"/>
            <a:ext cx="0" cy="646639"/>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Subtitle 9">
            <a:extLst>
              <a:ext uri="{FF2B5EF4-FFF2-40B4-BE49-F238E27FC236}">
                <a16:creationId xmlns:a16="http://schemas.microsoft.com/office/drawing/2014/main" id="{129807AC-1B2A-F089-7CEC-B7CB4D55F7D2}"/>
              </a:ext>
            </a:extLst>
          </p:cNvPr>
          <p:cNvSpPr txBox="1">
            <a:spLocks/>
          </p:cNvSpPr>
          <p:nvPr/>
        </p:nvSpPr>
        <p:spPr>
          <a:xfrm rot="16200000">
            <a:off x="6046819" y="2331502"/>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11.10.</a:t>
            </a:r>
          </a:p>
        </p:txBody>
      </p:sp>
      <p:sp>
        <p:nvSpPr>
          <p:cNvPr id="57" name="Oval 34">
            <a:extLst>
              <a:ext uri="{FF2B5EF4-FFF2-40B4-BE49-F238E27FC236}">
                <a16:creationId xmlns:a16="http://schemas.microsoft.com/office/drawing/2014/main" id="{3732DD2F-6A9B-4549-A4FB-5509637C229F}"/>
              </a:ext>
              <a:ext uri="{C183D7F6-B498-43B3-948B-1728B52AA6E4}">
                <adec:decorative xmlns:adec="http://schemas.microsoft.com/office/drawing/2017/decorative" val="1"/>
              </a:ext>
            </a:extLst>
          </p:cNvPr>
          <p:cNvSpPr/>
          <p:nvPr/>
        </p:nvSpPr>
        <p:spPr>
          <a:xfrm>
            <a:off x="7317704" y="3627779"/>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165" name="Subtitle 9">
            <a:extLst>
              <a:ext uri="{FF2B5EF4-FFF2-40B4-BE49-F238E27FC236}">
                <a16:creationId xmlns:a16="http://schemas.microsoft.com/office/drawing/2014/main" id="{0B2AA2E0-F081-FA57-6F61-32855819AB23}"/>
              </a:ext>
            </a:extLst>
          </p:cNvPr>
          <p:cNvSpPr txBox="1">
            <a:spLocks/>
          </p:cNvSpPr>
          <p:nvPr/>
        </p:nvSpPr>
        <p:spPr>
          <a:xfrm>
            <a:off x="3139697" y="3674730"/>
            <a:ext cx="1001800"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Pårørende orienteres</a:t>
            </a:r>
          </a:p>
          <a:p>
            <a:pPr algn="l">
              <a:lnSpc>
                <a:spcPct val="100000"/>
              </a:lnSpc>
              <a:spcBef>
                <a:spcPts val="0"/>
              </a:spcBef>
              <a:tabLst>
                <a:tab pos="537493" algn="l"/>
              </a:tabLst>
            </a:pPr>
            <a:r>
              <a:rPr lang="da-DK" sz="857" dirty="0">
                <a:latin typeface="+mn-lt"/>
                <a:cs typeface="Space Grotesk" pitchFamily="2" charset="77"/>
              </a:rPr>
              <a:t>telefonisk og skriftligt</a:t>
            </a:r>
          </a:p>
        </p:txBody>
      </p:sp>
      <p:sp>
        <p:nvSpPr>
          <p:cNvPr id="166" name="Subtitle 9">
            <a:extLst>
              <a:ext uri="{FF2B5EF4-FFF2-40B4-BE49-F238E27FC236}">
                <a16:creationId xmlns:a16="http://schemas.microsoft.com/office/drawing/2014/main" id="{9796B179-34F5-675B-81F0-8A53B459E8E2}"/>
              </a:ext>
            </a:extLst>
          </p:cNvPr>
          <p:cNvSpPr txBox="1">
            <a:spLocks/>
          </p:cNvSpPr>
          <p:nvPr/>
        </p:nvSpPr>
        <p:spPr>
          <a:xfrm>
            <a:off x="3667491" y="4435904"/>
            <a:ext cx="1071148"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Medarbejdere </a:t>
            </a:r>
            <a:r>
              <a:rPr lang="da-DK" sz="857" dirty="0" err="1">
                <a:latin typeface="+mn-lt"/>
                <a:cs typeface="Space Grotesk" pitchFamily="2" charset="77"/>
              </a:rPr>
              <a:t>debriefes</a:t>
            </a:r>
            <a:r>
              <a:rPr lang="da-DK" sz="857" dirty="0">
                <a:latin typeface="+mn-lt"/>
                <a:cs typeface="Space Grotesk" pitchFamily="2" charset="77"/>
              </a:rPr>
              <a:t> v. krisepsykolog</a:t>
            </a:r>
          </a:p>
        </p:txBody>
      </p:sp>
      <p:sp>
        <p:nvSpPr>
          <p:cNvPr id="168" name="Subtitle 9">
            <a:extLst>
              <a:ext uri="{FF2B5EF4-FFF2-40B4-BE49-F238E27FC236}">
                <a16:creationId xmlns:a16="http://schemas.microsoft.com/office/drawing/2014/main" id="{88848CE3-ADDE-2A67-FCB4-6FB1508B7D27}"/>
              </a:ext>
            </a:extLst>
          </p:cNvPr>
          <p:cNvSpPr txBox="1">
            <a:spLocks/>
          </p:cNvSpPr>
          <p:nvPr/>
        </p:nvSpPr>
        <p:spPr>
          <a:xfrm>
            <a:off x="4891541" y="3684633"/>
            <a:ext cx="1204459"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ea typeface="Calibri" panose="020F0502020204030204" pitchFamily="34" charset="0"/>
                <a:cs typeface="Arial" panose="020B0604020202020204" pitchFamily="34" charset="0"/>
              </a:rPr>
              <a:t>Borgmester og udvalgsformand besøger Nørremarken</a:t>
            </a:r>
            <a:endParaRPr lang="da-DK" sz="857" dirty="0">
              <a:latin typeface="+mn-lt"/>
              <a:cs typeface="Space Grotesk" pitchFamily="2" charset="77"/>
            </a:endParaRPr>
          </a:p>
        </p:txBody>
      </p:sp>
      <p:sp>
        <p:nvSpPr>
          <p:cNvPr id="169" name="Subtitle 9">
            <a:extLst>
              <a:ext uri="{FF2B5EF4-FFF2-40B4-BE49-F238E27FC236}">
                <a16:creationId xmlns:a16="http://schemas.microsoft.com/office/drawing/2014/main" id="{187CB549-40C0-C35A-F908-8EE09647EF93}"/>
              </a:ext>
            </a:extLst>
          </p:cNvPr>
          <p:cNvSpPr txBox="1">
            <a:spLocks/>
          </p:cNvSpPr>
          <p:nvPr/>
        </p:nvSpPr>
        <p:spPr>
          <a:xfrm>
            <a:off x="6018479" y="4301844"/>
            <a:ext cx="1001800"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Ældretilsyn v. STPS</a:t>
            </a:r>
          </a:p>
        </p:txBody>
      </p:sp>
      <p:grpSp>
        <p:nvGrpSpPr>
          <p:cNvPr id="183" name="Gruppe 182">
            <a:extLst>
              <a:ext uri="{FF2B5EF4-FFF2-40B4-BE49-F238E27FC236}">
                <a16:creationId xmlns:a16="http://schemas.microsoft.com/office/drawing/2014/main" id="{4F58F08D-0E98-2C42-4D9C-B9E2C4D0FD24}"/>
              </a:ext>
            </a:extLst>
          </p:cNvPr>
          <p:cNvGrpSpPr/>
          <p:nvPr/>
        </p:nvGrpSpPr>
        <p:grpSpPr>
          <a:xfrm>
            <a:off x="6452936" y="1268760"/>
            <a:ext cx="670184" cy="2506221"/>
            <a:chOff x="7306396" y="1776264"/>
            <a:chExt cx="938258" cy="3508710"/>
          </a:xfrm>
        </p:grpSpPr>
        <p:sp>
          <p:nvSpPr>
            <p:cNvPr id="170" name="Oval 32">
              <a:extLst>
                <a:ext uri="{FF2B5EF4-FFF2-40B4-BE49-F238E27FC236}">
                  <a16:creationId xmlns:a16="http://schemas.microsoft.com/office/drawing/2014/main" id="{EA0ADC00-E624-62A6-09A5-CBB91C007973}"/>
                </a:ext>
                <a:ext uri="{C183D7F6-B498-43B3-948B-1728B52AA6E4}">
                  <adec:decorative xmlns:adec="http://schemas.microsoft.com/office/drawing/2017/decorative" val="1"/>
                </a:ext>
              </a:extLst>
            </p:cNvPr>
            <p:cNvSpPr/>
            <p:nvPr/>
          </p:nvSpPr>
          <p:spPr>
            <a:xfrm>
              <a:off x="7725212" y="5081437"/>
              <a:ext cx="203537" cy="2035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sz="1286">
                <a:solidFill>
                  <a:schemeClr val="accent2"/>
                </a:solidFill>
              </a:endParaRPr>
            </a:p>
          </p:txBody>
        </p:sp>
        <p:sp>
          <p:nvSpPr>
            <p:cNvPr id="171" name="Subtitle 9">
              <a:extLst>
                <a:ext uri="{FF2B5EF4-FFF2-40B4-BE49-F238E27FC236}">
                  <a16:creationId xmlns:a16="http://schemas.microsoft.com/office/drawing/2014/main" id="{20035D24-4B6B-422E-D9E6-0D515238E6C4}"/>
                </a:ext>
              </a:extLst>
            </p:cNvPr>
            <p:cNvSpPr txBox="1">
              <a:spLocks/>
            </p:cNvSpPr>
            <p:nvPr/>
          </p:nvSpPr>
          <p:spPr>
            <a:xfrm rot="16200000">
              <a:off x="5987919" y="3291031"/>
              <a:ext cx="3485184" cy="455650"/>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6.10.</a:t>
              </a:r>
            </a:p>
          </p:txBody>
        </p:sp>
        <p:sp>
          <p:nvSpPr>
            <p:cNvPr id="172" name="Subtitle 9">
              <a:extLst>
                <a:ext uri="{FF2B5EF4-FFF2-40B4-BE49-F238E27FC236}">
                  <a16:creationId xmlns:a16="http://schemas.microsoft.com/office/drawing/2014/main" id="{08183660-D132-7DE3-DA4F-D5D5305256C3}"/>
                </a:ext>
              </a:extLst>
            </p:cNvPr>
            <p:cNvSpPr txBox="1">
              <a:spLocks/>
            </p:cNvSpPr>
            <p:nvPr/>
          </p:nvSpPr>
          <p:spPr>
            <a:xfrm rot="16200000">
              <a:off x="6685427" y="3117180"/>
              <a:ext cx="2180195" cy="938258"/>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TV2s første varslede udsendelse af dokumentaren</a:t>
              </a:r>
            </a:p>
          </p:txBody>
        </p:sp>
      </p:grpSp>
      <p:sp>
        <p:nvSpPr>
          <p:cNvPr id="176" name="Subtitle 9">
            <a:extLst>
              <a:ext uri="{FF2B5EF4-FFF2-40B4-BE49-F238E27FC236}">
                <a16:creationId xmlns:a16="http://schemas.microsoft.com/office/drawing/2014/main" id="{6D3BC7FD-B58C-841B-D6D0-287949279FB9}"/>
              </a:ext>
            </a:extLst>
          </p:cNvPr>
          <p:cNvSpPr txBox="1">
            <a:spLocks/>
          </p:cNvSpPr>
          <p:nvPr/>
        </p:nvSpPr>
        <p:spPr>
          <a:xfrm>
            <a:off x="6894400" y="4279462"/>
            <a:ext cx="1001800"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err="1">
                <a:latin typeface="+mn-lt"/>
                <a:cs typeface="Space Grotesk" pitchFamily="2" charset="77"/>
              </a:rPr>
              <a:t>Sundheds-fagligt</a:t>
            </a:r>
            <a:r>
              <a:rPr lang="da-DK" sz="857" dirty="0">
                <a:latin typeface="+mn-lt"/>
                <a:cs typeface="Space Grotesk" pitchFamily="2" charset="77"/>
              </a:rPr>
              <a:t> tilsyn v. STPS</a:t>
            </a:r>
          </a:p>
        </p:txBody>
      </p:sp>
      <p:cxnSp>
        <p:nvCxnSpPr>
          <p:cNvPr id="179" name="Lige pilforbindelse 178">
            <a:extLst>
              <a:ext uri="{FF2B5EF4-FFF2-40B4-BE49-F238E27FC236}">
                <a16:creationId xmlns:a16="http://schemas.microsoft.com/office/drawing/2014/main" id="{61A1CBFA-1120-E279-EBB7-9219F166A36D}"/>
              </a:ext>
            </a:extLst>
          </p:cNvPr>
          <p:cNvCxnSpPr>
            <a:cxnSpLocks/>
            <a:stCxn id="57" idx="4"/>
          </p:cNvCxnSpPr>
          <p:nvPr/>
        </p:nvCxnSpPr>
        <p:spPr>
          <a:xfrm>
            <a:off x="7390396" y="3773162"/>
            <a:ext cx="4904" cy="61513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Subtitle 9">
            <a:extLst>
              <a:ext uri="{FF2B5EF4-FFF2-40B4-BE49-F238E27FC236}">
                <a16:creationId xmlns:a16="http://schemas.microsoft.com/office/drawing/2014/main" id="{3F73D656-E5A0-9F05-5C45-D195774F2B57}"/>
              </a:ext>
            </a:extLst>
          </p:cNvPr>
          <p:cNvSpPr txBox="1">
            <a:spLocks/>
          </p:cNvSpPr>
          <p:nvPr/>
        </p:nvSpPr>
        <p:spPr>
          <a:xfrm rot="16200000">
            <a:off x="6959669" y="2826605"/>
            <a:ext cx="1586019" cy="224389"/>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12.10.</a:t>
            </a:r>
          </a:p>
        </p:txBody>
      </p:sp>
      <p:sp>
        <p:nvSpPr>
          <p:cNvPr id="61" name="Oval 29">
            <a:extLst>
              <a:ext uri="{FF2B5EF4-FFF2-40B4-BE49-F238E27FC236}">
                <a16:creationId xmlns:a16="http://schemas.microsoft.com/office/drawing/2014/main" id="{DB34CA34-7121-1B98-D4DA-494A0E374D0E}"/>
              </a:ext>
              <a:ext uri="{C183D7F6-B498-43B3-948B-1728B52AA6E4}">
                <adec:decorative xmlns:adec="http://schemas.microsoft.com/office/drawing/2017/decorative" val="1"/>
              </a:ext>
            </a:extLst>
          </p:cNvPr>
          <p:cNvSpPr/>
          <p:nvPr/>
        </p:nvSpPr>
        <p:spPr>
          <a:xfrm>
            <a:off x="7745182" y="3597177"/>
            <a:ext cx="145384" cy="1453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cxnSp>
        <p:nvCxnSpPr>
          <p:cNvPr id="180" name="Lige pilforbindelse 179">
            <a:extLst>
              <a:ext uri="{FF2B5EF4-FFF2-40B4-BE49-F238E27FC236}">
                <a16:creationId xmlns:a16="http://schemas.microsoft.com/office/drawing/2014/main" id="{0622AB70-255E-AD26-6842-2CF0AC74FD23}"/>
              </a:ext>
            </a:extLst>
          </p:cNvPr>
          <p:cNvCxnSpPr>
            <a:cxnSpLocks/>
          </p:cNvCxnSpPr>
          <p:nvPr/>
        </p:nvCxnSpPr>
        <p:spPr>
          <a:xfrm>
            <a:off x="7846908" y="3697109"/>
            <a:ext cx="0" cy="1328306"/>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1" name="Subtitle 9">
            <a:extLst>
              <a:ext uri="{FF2B5EF4-FFF2-40B4-BE49-F238E27FC236}">
                <a16:creationId xmlns:a16="http://schemas.microsoft.com/office/drawing/2014/main" id="{E021977B-4384-3F41-5DCB-D297C831FB07}"/>
              </a:ext>
            </a:extLst>
          </p:cNvPr>
          <p:cNvSpPr txBox="1">
            <a:spLocks/>
          </p:cNvSpPr>
          <p:nvPr/>
        </p:nvSpPr>
        <p:spPr>
          <a:xfrm>
            <a:off x="6820043" y="5018794"/>
            <a:ext cx="2310580" cy="567323"/>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571"/>
              </a:spcAft>
            </a:pPr>
            <a:r>
              <a:rPr lang="da-DK" sz="857" dirty="0">
                <a:latin typeface="+mn-lt"/>
                <a:ea typeface="Calibri" panose="020F0502020204030204" pitchFamily="34" charset="0"/>
                <a:cs typeface="Arial" panose="020B0604020202020204" pitchFamily="34" charset="0"/>
              </a:rPr>
              <a:t>Ældre- og Sundhedsudvalgsmøde</a:t>
            </a:r>
            <a:br>
              <a:rPr lang="da-DK" sz="857" dirty="0">
                <a:latin typeface="+mn-lt"/>
                <a:ea typeface="Calibri" panose="020F0502020204030204" pitchFamily="34" charset="0"/>
                <a:cs typeface="Arial" panose="020B0604020202020204" pitchFamily="34" charset="0"/>
              </a:rPr>
            </a:br>
            <a:r>
              <a:rPr lang="da-DK" sz="857" dirty="0">
                <a:latin typeface="+mn-lt"/>
                <a:ea typeface="Calibri" panose="020F0502020204030204" pitchFamily="34" charset="0"/>
                <a:cs typeface="Arial" panose="020B0604020202020204" pitchFamily="34" charset="0"/>
              </a:rPr>
              <a:t>Forvaltningen orienterer om tiltag</a:t>
            </a:r>
            <a:endParaRPr lang="da-DK" sz="857" dirty="0">
              <a:latin typeface="+mn-lt"/>
              <a:cs typeface="Space Grotesk" pitchFamily="2" charset="77"/>
            </a:endParaRPr>
          </a:p>
        </p:txBody>
      </p:sp>
      <p:grpSp>
        <p:nvGrpSpPr>
          <p:cNvPr id="197" name="Gruppe 196">
            <a:extLst>
              <a:ext uri="{FF2B5EF4-FFF2-40B4-BE49-F238E27FC236}">
                <a16:creationId xmlns:a16="http://schemas.microsoft.com/office/drawing/2014/main" id="{70CFED00-66B7-E290-8A03-10D199491DF4}"/>
              </a:ext>
            </a:extLst>
          </p:cNvPr>
          <p:cNvGrpSpPr/>
          <p:nvPr/>
        </p:nvGrpSpPr>
        <p:grpSpPr>
          <a:xfrm>
            <a:off x="8097927" y="1238079"/>
            <a:ext cx="670184" cy="2506221"/>
            <a:chOff x="10196498" y="1742646"/>
            <a:chExt cx="938258" cy="3508710"/>
          </a:xfrm>
        </p:grpSpPr>
        <p:sp>
          <p:nvSpPr>
            <p:cNvPr id="184" name="Oval 32">
              <a:extLst>
                <a:ext uri="{FF2B5EF4-FFF2-40B4-BE49-F238E27FC236}">
                  <a16:creationId xmlns:a16="http://schemas.microsoft.com/office/drawing/2014/main" id="{B6EE0D45-4AFF-41A5-1A12-A753EC937770}"/>
                </a:ext>
                <a:ext uri="{C183D7F6-B498-43B3-948B-1728B52AA6E4}">
                  <adec:decorative xmlns:adec="http://schemas.microsoft.com/office/drawing/2017/decorative" val="1"/>
                </a:ext>
              </a:extLst>
            </p:cNvPr>
            <p:cNvSpPr/>
            <p:nvPr/>
          </p:nvSpPr>
          <p:spPr>
            <a:xfrm>
              <a:off x="10603112" y="5047819"/>
              <a:ext cx="203537" cy="2035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sz="1286" dirty="0"/>
            </a:p>
          </p:txBody>
        </p:sp>
        <p:sp>
          <p:nvSpPr>
            <p:cNvPr id="185" name="Subtitle 9">
              <a:extLst>
                <a:ext uri="{FF2B5EF4-FFF2-40B4-BE49-F238E27FC236}">
                  <a16:creationId xmlns:a16="http://schemas.microsoft.com/office/drawing/2014/main" id="{59FD06C4-E72D-5796-22F0-5E9570692754}"/>
                </a:ext>
              </a:extLst>
            </p:cNvPr>
            <p:cNvSpPr txBox="1">
              <a:spLocks/>
            </p:cNvSpPr>
            <p:nvPr/>
          </p:nvSpPr>
          <p:spPr>
            <a:xfrm rot="16200000">
              <a:off x="8865819" y="3257413"/>
              <a:ext cx="3485184" cy="455650"/>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13.10.</a:t>
              </a:r>
            </a:p>
          </p:txBody>
        </p:sp>
        <p:sp>
          <p:nvSpPr>
            <p:cNvPr id="186" name="Subtitle 9">
              <a:extLst>
                <a:ext uri="{FF2B5EF4-FFF2-40B4-BE49-F238E27FC236}">
                  <a16:creationId xmlns:a16="http://schemas.microsoft.com/office/drawing/2014/main" id="{3CD1171E-C419-E42A-4712-88355C4704D1}"/>
                </a:ext>
              </a:extLst>
            </p:cNvPr>
            <p:cNvSpPr txBox="1">
              <a:spLocks/>
            </p:cNvSpPr>
            <p:nvPr/>
          </p:nvSpPr>
          <p:spPr>
            <a:xfrm rot="16200000">
              <a:off x="9575529" y="3065724"/>
              <a:ext cx="2180195" cy="938258"/>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TV2s anden varslede udsendelse af dokumentaren</a:t>
              </a:r>
            </a:p>
          </p:txBody>
        </p:sp>
      </p:grpSp>
      <p:grpSp>
        <p:nvGrpSpPr>
          <p:cNvPr id="193" name="Gruppe 192">
            <a:extLst>
              <a:ext uri="{FF2B5EF4-FFF2-40B4-BE49-F238E27FC236}">
                <a16:creationId xmlns:a16="http://schemas.microsoft.com/office/drawing/2014/main" id="{4FC4BD37-14A8-ABB6-BC26-BBA87ED1ACD0}"/>
              </a:ext>
            </a:extLst>
          </p:cNvPr>
          <p:cNvGrpSpPr/>
          <p:nvPr/>
        </p:nvGrpSpPr>
        <p:grpSpPr>
          <a:xfrm>
            <a:off x="9054926" y="1230669"/>
            <a:ext cx="670184" cy="2506221"/>
            <a:chOff x="12197897" y="1853077"/>
            <a:chExt cx="938258" cy="3508710"/>
          </a:xfrm>
        </p:grpSpPr>
        <p:sp>
          <p:nvSpPr>
            <p:cNvPr id="187" name="Oval 32">
              <a:extLst>
                <a:ext uri="{FF2B5EF4-FFF2-40B4-BE49-F238E27FC236}">
                  <a16:creationId xmlns:a16="http://schemas.microsoft.com/office/drawing/2014/main" id="{1BD3070A-2530-F5DE-EA79-E39DD4706FB0}"/>
                </a:ext>
                <a:ext uri="{C183D7F6-B498-43B3-948B-1728B52AA6E4}">
                  <adec:decorative xmlns:adec="http://schemas.microsoft.com/office/drawing/2017/decorative" val="1"/>
                </a:ext>
              </a:extLst>
            </p:cNvPr>
            <p:cNvSpPr/>
            <p:nvPr/>
          </p:nvSpPr>
          <p:spPr>
            <a:xfrm>
              <a:off x="12467401" y="5158250"/>
              <a:ext cx="203537" cy="2035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sz="1286" dirty="0"/>
            </a:p>
          </p:txBody>
        </p:sp>
        <p:sp>
          <p:nvSpPr>
            <p:cNvPr id="188" name="Subtitle 9">
              <a:extLst>
                <a:ext uri="{FF2B5EF4-FFF2-40B4-BE49-F238E27FC236}">
                  <a16:creationId xmlns:a16="http://schemas.microsoft.com/office/drawing/2014/main" id="{921400DA-F843-B2BF-75B4-67B30C14FFEF}"/>
                </a:ext>
              </a:extLst>
            </p:cNvPr>
            <p:cNvSpPr txBox="1">
              <a:spLocks/>
            </p:cNvSpPr>
            <p:nvPr/>
          </p:nvSpPr>
          <p:spPr>
            <a:xfrm rot="16200000">
              <a:off x="10730108" y="3367844"/>
              <a:ext cx="3485184" cy="455650"/>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17.10.</a:t>
              </a:r>
            </a:p>
          </p:txBody>
        </p:sp>
        <p:sp>
          <p:nvSpPr>
            <p:cNvPr id="189" name="Subtitle 9">
              <a:extLst>
                <a:ext uri="{FF2B5EF4-FFF2-40B4-BE49-F238E27FC236}">
                  <a16:creationId xmlns:a16="http://schemas.microsoft.com/office/drawing/2014/main" id="{69D2C601-3E9A-96EA-4573-31D38A4FCBC4}"/>
                </a:ext>
              </a:extLst>
            </p:cNvPr>
            <p:cNvSpPr txBox="1">
              <a:spLocks/>
            </p:cNvSpPr>
            <p:nvPr/>
          </p:nvSpPr>
          <p:spPr>
            <a:xfrm rot="16200000">
              <a:off x="11445013" y="3067346"/>
              <a:ext cx="2444025" cy="938258"/>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TV2 begynder at sende trailer for dokumentaren</a:t>
              </a:r>
            </a:p>
          </p:txBody>
        </p:sp>
      </p:grpSp>
      <p:grpSp>
        <p:nvGrpSpPr>
          <p:cNvPr id="194" name="Gruppe 193">
            <a:extLst>
              <a:ext uri="{FF2B5EF4-FFF2-40B4-BE49-F238E27FC236}">
                <a16:creationId xmlns:a16="http://schemas.microsoft.com/office/drawing/2014/main" id="{33718B81-4146-A60B-DE3A-3E3E5A921F7C}"/>
              </a:ext>
            </a:extLst>
          </p:cNvPr>
          <p:cNvGrpSpPr/>
          <p:nvPr/>
        </p:nvGrpSpPr>
        <p:grpSpPr>
          <a:xfrm>
            <a:off x="9757082" y="1243842"/>
            <a:ext cx="670184" cy="2506221"/>
            <a:chOff x="14864088" y="686165"/>
            <a:chExt cx="938258" cy="3508710"/>
          </a:xfrm>
        </p:grpSpPr>
        <p:sp>
          <p:nvSpPr>
            <p:cNvPr id="190" name="Oval 32">
              <a:extLst>
                <a:ext uri="{FF2B5EF4-FFF2-40B4-BE49-F238E27FC236}">
                  <a16:creationId xmlns:a16="http://schemas.microsoft.com/office/drawing/2014/main" id="{FB6BC37B-325E-1988-9B6D-52D7F68F8A70}"/>
                </a:ext>
                <a:ext uri="{C183D7F6-B498-43B3-948B-1728B52AA6E4}">
                  <adec:decorative xmlns:adec="http://schemas.microsoft.com/office/drawing/2017/decorative" val="1"/>
                </a:ext>
              </a:extLst>
            </p:cNvPr>
            <p:cNvSpPr/>
            <p:nvPr/>
          </p:nvSpPr>
          <p:spPr>
            <a:xfrm>
              <a:off x="15134701" y="3991338"/>
              <a:ext cx="203537" cy="20353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sz="1286" dirty="0"/>
            </a:p>
          </p:txBody>
        </p:sp>
        <p:sp>
          <p:nvSpPr>
            <p:cNvPr id="191" name="Subtitle 9">
              <a:extLst>
                <a:ext uri="{FF2B5EF4-FFF2-40B4-BE49-F238E27FC236}">
                  <a16:creationId xmlns:a16="http://schemas.microsoft.com/office/drawing/2014/main" id="{F6816C64-9928-40EB-457E-D32D3B7E608E}"/>
                </a:ext>
              </a:extLst>
            </p:cNvPr>
            <p:cNvSpPr txBox="1">
              <a:spLocks/>
            </p:cNvSpPr>
            <p:nvPr/>
          </p:nvSpPr>
          <p:spPr>
            <a:xfrm rot="16200000">
              <a:off x="13397408" y="2200932"/>
              <a:ext cx="3485184" cy="455650"/>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20.10.</a:t>
              </a:r>
            </a:p>
          </p:txBody>
        </p:sp>
        <p:sp>
          <p:nvSpPr>
            <p:cNvPr id="192" name="Subtitle 9">
              <a:extLst>
                <a:ext uri="{FF2B5EF4-FFF2-40B4-BE49-F238E27FC236}">
                  <a16:creationId xmlns:a16="http://schemas.microsoft.com/office/drawing/2014/main" id="{43872229-7F18-E731-AEFE-F2DCC160CACE}"/>
                </a:ext>
              </a:extLst>
            </p:cNvPr>
            <p:cNvSpPr txBox="1">
              <a:spLocks/>
            </p:cNvSpPr>
            <p:nvPr/>
          </p:nvSpPr>
          <p:spPr>
            <a:xfrm rot="16200000">
              <a:off x="14243119" y="2001173"/>
              <a:ext cx="2180195" cy="938258"/>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solidFill>
                    <a:schemeClr val="accent6">
                      <a:lumMod val="50000"/>
                    </a:schemeClr>
                  </a:solidFill>
                  <a:latin typeface="+mn-lt"/>
                  <a:cs typeface="Space Grotesk" pitchFamily="2" charset="77"/>
                </a:rPr>
                <a:t>TV2 sender dokumentaren</a:t>
              </a:r>
            </a:p>
          </p:txBody>
        </p:sp>
      </p:grpSp>
      <p:cxnSp>
        <p:nvCxnSpPr>
          <p:cNvPr id="200" name="Lige pilforbindelse 199">
            <a:extLst>
              <a:ext uri="{FF2B5EF4-FFF2-40B4-BE49-F238E27FC236}">
                <a16:creationId xmlns:a16="http://schemas.microsoft.com/office/drawing/2014/main" id="{BCD0B5A6-282B-DA65-A97A-34F3D300CEB3}"/>
              </a:ext>
            </a:extLst>
          </p:cNvPr>
          <p:cNvCxnSpPr>
            <a:cxnSpLocks/>
          </p:cNvCxnSpPr>
          <p:nvPr/>
        </p:nvCxnSpPr>
        <p:spPr>
          <a:xfrm>
            <a:off x="2183741" y="3782220"/>
            <a:ext cx="0" cy="66594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Subtitle 9">
            <a:extLst>
              <a:ext uri="{FF2B5EF4-FFF2-40B4-BE49-F238E27FC236}">
                <a16:creationId xmlns:a16="http://schemas.microsoft.com/office/drawing/2014/main" id="{7D83F220-35AE-4E6A-AF1E-9EA89AE7B6D1}"/>
              </a:ext>
            </a:extLst>
          </p:cNvPr>
          <p:cNvSpPr txBox="1">
            <a:spLocks/>
          </p:cNvSpPr>
          <p:nvPr/>
        </p:nvSpPr>
        <p:spPr>
          <a:xfrm rot="16200000">
            <a:off x="9951715" y="2302087"/>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02.11.</a:t>
            </a:r>
          </a:p>
        </p:txBody>
      </p:sp>
      <p:sp>
        <p:nvSpPr>
          <p:cNvPr id="64" name="Oval 34">
            <a:extLst>
              <a:ext uri="{FF2B5EF4-FFF2-40B4-BE49-F238E27FC236}">
                <a16:creationId xmlns:a16="http://schemas.microsoft.com/office/drawing/2014/main" id="{5B33F282-A752-4B66-A632-4B92E96DAF16}"/>
              </a:ext>
              <a:ext uri="{C183D7F6-B498-43B3-948B-1728B52AA6E4}">
                <adec:decorative xmlns:adec="http://schemas.microsoft.com/office/drawing/2017/decorative" val="1"/>
              </a:ext>
            </a:extLst>
          </p:cNvPr>
          <p:cNvSpPr/>
          <p:nvPr/>
        </p:nvSpPr>
        <p:spPr>
          <a:xfrm>
            <a:off x="11176732" y="3598364"/>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65" name="Subtitle 9">
            <a:extLst>
              <a:ext uri="{FF2B5EF4-FFF2-40B4-BE49-F238E27FC236}">
                <a16:creationId xmlns:a16="http://schemas.microsoft.com/office/drawing/2014/main" id="{928A1B59-1D8C-4A05-ACE2-AC97058FD51B}"/>
              </a:ext>
            </a:extLst>
          </p:cNvPr>
          <p:cNvSpPr txBox="1">
            <a:spLocks/>
          </p:cNvSpPr>
          <p:nvPr/>
        </p:nvSpPr>
        <p:spPr>
          <a:xfrm>
            <a:off x="10753428" y="4250047"/>
            <a:ext cx="1438572"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Beboer- og pårørendemøde m. borgmester og </a:t>
            </a:r>
            <a:r>
              <a:rPr lang="da-DK" sz="857" dirty="0" err="1">
                <a:latin typeface="+mn-lt"/>
                <a:cs typeface="Space Grotesk" pitchFamily="2" charset="77"/>
              </a:rPr>
              <a:t>udv.formand</a:t>
            </a:r>
            <a:endParaRPr lang="da-DK" sz="857" dirty="0">
              <a:latin typeface="+mn-lt"/>
              <a:cs typeface="Space Grotesk" pitchFamily="2" charset="77"/>
            </a:endParaRPr>
          </a:p>
        </p:txBody>
      </p:sp>
      <p:cxnSp>
        <p:nvCxnSpPr>
          <p:cNvPr id="66" name="Lige pilforbindelse 65">
            <a:extLst>
              <a:ext uri="{FF2B5EF4-FFF2-40B4-BE49-F238E27FC236}">
                <a16:creationId xmlns:a16="http://schemas.microsoft.com/office/drawing/2014/main" id="{A53075EC-A271-40A0-8CA0-F3F408A7EA44}"/>
              </a:ext>
            </a:extLst>
          </p:cNvPr>
          <p:cNvCxnSpPr>
            <a:cxnSpLocks/>
          </p:cNvCxnSpPr>
          <p:nvPr/>
        </p:nvCxnSpPr>
        <p:spPr>
          <a:xfrm>
            <a:off x="11249423" y="3716037"/>
            <a:ext cx="4904" cy="61513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Oval 32">
            <a:extLst>
              <a:ext uri="{FF2B5EF4-FFF2-40B4-BE49-F238E27FC236}">
                <a16:creationId xmlns:a16="http://schemas.microsoft.com/office/drawing/2014/main" id="{FDE8B04D-B1D0-4690-BD64-634342AA4B89}"/>
              </a:ext>
              <a:ext uri="{C183D7F6-B498-43B3-948B-1728B52AA6E4}">
                <adec:decorative xmlns:adec="http://schemas.microsoft.com/office/drawing/2017/decorative" val="1"/>
              </a:ext>
            </a:extLst>
          </p:cNvPr>
          <p:cNvSpPr/>
          <p:nvPr/>
        </p:nvSpPr>
        <p:spPr>
          <a:xfrm>
            <a:off x="4861939" y="3618162"/>
            <a:ext cx="145384" cy="145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86"/>
          </a:p>
        </p:txBody>
      </p:sp>
      <p:sp>
        <p:nvSpPr>
          <p:cNvPr id="68" name="Subtitle 9">
            <a:extLst>
              <a:ext uri="{FF2B5EF4-FFF2-40B4-BE49-F238E27FC236}">
                <a16:creationId xmlns:a16="http://schemas.microsoft.com/office/drawing/2014/main" id="{4B4AAE3A-B6CD-4C2F-A4F8-2997AF221CB1}"/>
              </a:ext>
            </a:extLst>
          </p:cNvPr>
          <p:cNvSpPr txBox="1">
            <a:spLocks/>
          </p:cNvSpPr>
          <p:nvPr/>
        </p:nvSpPr>
        <p:spPr>
          <a:xfrm rot="16200000">
            <a:off x="3625298" y="2330165"/>
            <a:ext cx="2489417" cy="32546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26.9.</a:t>
            </a:r>
          </a:p>
        </p:txBody>
      </p:sp>
      <p:cxnSp>
        <p:nvCxnSpPr>
          <p:cNvPr id="69" name="Lige pilforbindelse 68">
            <a:extLst>
              <a:ext uri="{FF2B5EF4-FFF2-40B4-BE49-F238E27FC236}">
                <a16:creationId xmlns:a16="http://schemas.microsoft.com/office/drawing/2014/main" id="{3BE35A32-9504-4A2C-81D8-062CC0724B8E}"/>
              </a:ext>
            </a:extLst>
          </p:cNvPr>
          <p:cNvCxnSpPr>
            <a:cxnSpLocks/>
          </p:cNvCxnSpPr>
          <p:nvPr/>
        </p:nvCxnSpPr>
        <p:spPr>
          <a:xfrm>
            <a:off x="4934630" y="3756358"/>
            <a:ext cx="0" cy="1546098"/>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Subtitle 9">
            <a:extLst>
              <a:ext uri="{FF2B5EF4-FFF2-40B4-BE49-F238E27FC236}">
                <a16:creationId xmlns:a16="http://schemas.microsoft.com/office/drawing/2014/main" id="{CC186A1B-DDEE-436D-B2CE-28B5123EAF80}"/>
              </a:ext>
            </a:extLst>
          </p:cNvPr>
          <p:cNvSpPr txBox="1">
            <a:spLocks/>
          </p:cNvSpPr>
          <p:nvPr/>
        </p:nvSpPr>
        <p:spPr>
          <a:xfrm>
            <a:off x="4295800" y="5227662"/>
            <a:ext cx="1516941" cy="670184"/>
          </a:xfrm>
          <a:prstGeom prst="rect">
            <a:avLst/>
          </a:prstGeom>
        </p:spPr>
        <p:txBody>
          <a:bodyPr vert="horz" lIns="154286" tIns="154286" rIns="154286" bIns="154286"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ormorant Garamond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ormorant Garamond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ormorant Garamond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ormorant Garamond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tabLst>
                <a:tab pos="537493" algn="l"/>
              </a:tabLst>
            </a:pPr>
            <a:r>
              <a:rPr lang="da-DK" sz="857" dirty="0">
                <a:latin typeface="+mn-lt"/>
                <a:cs typeface="Space Grotesk" pitchFamily="2" charset="77"/>
              </a:rPr>
              <a:t>Arbejdsmiljøtilsyn ved Arbejdstilsynet</a:t>
            </a:r>
          </a:p>
        </p:txBody>
      </p:sp>
      <p:cxnSp>
        <p:nvCxnSpPr>
          <p:cNvPr id="4" name="Lige forbindelse 3">
            <a:extLst>
              <a:ext uri="{FF2B5EF4-FFF2-40B4-BE49-F238E27FC236}">
                <a16:creationId xmlns:a16="http://schemas.microsoft.com/office/drawing/2014/main" id="{E3916D84-2FE4-51D5-667E-4563FB016BE9}"/>
              </a:ext>
            </a:extLst>
          </p:cNvPr>
          <p:cNvCxnSpPr/>
          <p:nvPr/>
        </p:nvCxnSpPr>
        <p:spPr>
          <a:xfrm>
            <a:off x="361950" y="1220110"/>
            <a:ext cx="11443256"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8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9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7" grpId="0" animBg="1"/>
      <p:bldP spid="22" grpId="0" animBg="1"/>
      <p:bldP spid="23" grpId="0"/>
      <p:bldP spid="24" grpId="0"/>
      <p:bldP spid="27" grpId="0"/>
      <p:bldP spid="29" grpId="0" animBg="1"/>
      <p:bldP spid="30" grpId="0"/>
      <p:bldP spid="31" grpId="0"/>
      <p:bldP spid="33" grpId="0" animBg="1"/>
      <p:bldP spid="34" grpId="0"/>
      <p:bldP spid="37" grpId="0"/>
      <p:bldP spid="41" grpId="0" animBg="1"/>
      <p:bldP spid="43" grpId="0"/>
      <p:bldP spid="45" grpId="0" animBg="1"/>
      <p:bldP spid="50" grpId="0"/>
      <p:bldP spid="56" grpId="0"/>
      <p:bldP spid="57" grpId="0" animBg="1"/>
      <p:bldP spid="165" grpId="0"/>
      <p:bldP spid="166" grpId="0"/>
      <p:bldP spid="168" grpId="0"/>
      <p:bldP spid="169" grpId="0"/>
      <p:bldP spid="176" grpId="0"/>
      <p:bldP spid="60" grpId="0"/>
      <p:bldP spid="61" grpId="0" animBg="1"/>
      <p:bldP spid="181" grpId="0"/>
      <p:bldP spid="63" grpId="0"/>
      <p:bldP spid="64" grpId="0" animBg="1"/>
      <p:bldP spid="65" grpId="0"/>
      <p:bldP spid="67" grpId="0" animBg="1"/>
      <p:bldP spid="68"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Et billede, der indeholder tøj, person, indendørs, hjul&#10;&#10;Automatisk genereret beskrivelse">
            <a:extLst>
              <a:ext uri="{FF2B5EF4-FFF2-40B4-BE49-F238E27FC236}">
                <a16:creationId xmlns:a16="http://schemas.microsoft.com/office/drawing/2014/main" id="{95F0C080-8A17-2F71-F968-DDA634F8E52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3754" t="38146" r="21802" b="24353"/>
          <a:stretch/>
        </p:blipFill>
        <p:spPr>
          <a:xfrm>
            <a:off x="-11157" y="0"/>
            <a:ext cx="12191613" cy="6858000"/>
          </a:xfrm>
        </p:spPr>
      </p:pic>
      <p:sp>
        <p:nvSpPr>
          <p:cNvPr id="8" name="Tekstfelt 7">
            <a:extLst>
              <a:ext uri="{FF2B5EF4-FFF2-40B4-BE49-F238E27FC236}">
                <a16:creationId xmlns:a16="http://schemas.microsoft.com/office/drawing/2014/main" id="{2610F1C8-A698-CB37-422E-B8104B93BB79}"/>
              </a:ext>
            </a:extLst>
          </p:cNvPr>
          <p:cNvSpPr txBox="1"/>
          <p:nvPr/>
        </p:nvSpPr>
        <p:spPr>
          <a:xfrm>
            <a:off x="11544" y="181095"/>
            <a:ext cx="9246756" cy="1406188"/>
          </a:xfrm>
          <a:prstGeom prst="rightArrow">
            <a:avLst/>
          </a:prstGeom>
          <a:solidFill>
            <a:schemeClr val="accent5">
              <a:lumMod val="75000"/>
            </a:schemeClr>
          </a:solidFill>
        </p:spPr>
        <p:txBody>
          <a:bodyPr wrap="square">
            <a:spAutoFit/>
          </a:bodyPr>
          <a:lstStyle/>
          <a:p>
            <a:r>
              <a:rPr lang="da-DK" sz="4000" b="1" dirty="0">
                <a:solidFill>
                  <a:schemeClr val="bg1"/>
                </a:solidFill>
              </a:rPr>
              <a:t> Sæt det rigtige hold fra start</a:t>
            </a:r>
          </a:p>
        </p:txBody>
      </p:sp>
      <p:sp>
        <p:nvSpPr>
          <p:cNvPr id="9" name="Pladsholder til indhold 2">
            <a:extLst>
              <a:ext uri="{FF2B5EF4-FFF2-40B4-BE49-F238E27FC236}">
                <a16:creationId xmlns:a16="http://schemas.microsoft.com/office/drawing/2014/main" id="{40537450-8065-030E-C4BF-A26AF05FADD8}"/>
              </a:ext>
            </a:extLst>
          </p:cNvPr>
          <p:cNvSpPr txBox="1">
            <a:spLocks/>
          </p:cNvSpPr>
          <p:nvPr/>
        </p:nvSpPr>
        <p:spPr>
          <a:xfrm>
            <a:off x="547483" y="1587283"/>
            <a:ext cx="7992888" cy="6840840"/>
          </a:xfrm>
          <a:prstGeom prst="rect">
            <a:avLst/>
          </a:prstGeom>
        </p:spPr>
        <p:txBody>
          <a:bodyPr wrap="square"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dirty="0">
              <a:solidFill>
                <a:schemeClr val="bg1"/>
              </a:solidFill>
            </a:endParaRPr>
          </a:p>
        </p:txBody>
      </p:sp>
      <p:sp>
        <p:nvSpPr>
          <p:cNvPr id="11" name="Tekstfelt 10">
            <a:extLst>
              <a:ext uri="{FF2B5EF4-FFF2-40B4-BE49-F238E27FC236}">
                <a16:creationId xmlns:a16="http://schemas.microsoft.com/office/drawing/2014/main" id="{CA371882-3776-2DA7-B6E8-9E15262B6C09}"/>
              </a:ext>
            </a:extLst>
          </p:cNvPr>
          <p:cNvSpPr txBox="1"/>
          <p:nvPr/>
        </p:nvSpPr>
        <p:spPr>
          <a:xfrm>
            <a:off x="189213" y="5107245"/>
            <a:ext cx="3358967" cy="1569660"/>
          </a:xfrm>
          <a:prstGeom prst="rect">
            <a:avLst/>
          </a:prstGeom>
          <a:solidFill>
            <a:schemeClr val="accent5">
              <a:lumMod val="75000"/>
            </a:schemeClr>
          </a:solidFill>
          <a:effectLst>
            <a:glow rad="139700">
              <a:schemeClr val="accent6">
                <a:satMod val="175000"/>
                <a:alpha val="40000"/>
              </a:schemeClr>
            </a:glow>
            <a:softEdge rad="12700"/>
          </a:effectLst>
        </p:spPr>
        <p:txBody>
          <a:bodyPr wrap="square">
            <a:spAutoFit/>
          </a:bodyPr>
          <a:lstStyle/>
          <a:p>
            <a:pPr marL="0" indent="0">
              <a:buFontTx/>
              <a:buNone/>
            </a:pPr>
            <a:r>
              <a:rPr lang="da-DK" sz="1600" kern="0" dirty="0" err="1">
                <a:solidFill>
                  <a:schemeClr val="bg1"/>
                </a:solidFill>
              </a:rPr>
              <a:t>Leadership</a:t>
            </a:r>
            <a:r>
              <a:rPr lang="da-DK" sz="1600" kern="0" dirty="0">
                <a:solidFill>
                  <a:schemeClr val="bg1"/>
                </a:solidFill>
              </a:rPr>
              <a:t> pipeline” – roller og opgaver.</a:t>
            </a:r>
          </a:p>
          <a:p>
            <a:pPr marL="0" indent="0">
              <a:buFontTx/>
              <a:buNone/>
            </a:pPr>
            <a:r>
              <a:rPr lang="da-DK" sz="1600" kern="0" dirty="0">
                <a:solidFill>
                  <a:schemeClr val="bg1"/>
                </a:solidFill>
              </a:rPr>
              <a:t>Stort fællesskab - fokus – ingen kan undværes!</a:t>
            </a:r>
          </a:p>
          <a:p>
            <a:pPr marL="0" indent="0">
              <a:buFontTx/>
              <a:buNone/>
            </a:pPr>
            <a:r>
              <a:rPr lang="da-DK" sz="1600" kern="0" dirty="0">
                <a:solidFill>
                  <a:schemeClr val="bg1"/>
                </a:solidFill>
              </a:rPr>
              <a:t>Konsensus og indforstået rollefordeling</a:t>
            </a:r>
          </a:p>
        </p:txBody>
      </p:sp>
      <p:sp>
        <p:nvSpPr>
          <p:cNvPr id="13" name="Tekstfelt 12">
            <a:extLst>
              <a:ext uri="{FF2B5EF4-FFF2-40B4-BE49-F238E27FC236}">
                <a16:creationId xmlns:a16="http://schemas.microsoft.com/office/drawing/2014/main" id="{E9DD8C4E-2A5F-DD2C-F8B6-B08464A9038C}"/>
              </a:ext>
            </a:extLst>
          </p:cNvPr>
          <p:cNvSpPr txBox="1"/>
          <p:nvPr/>
        </p:nvSpPr>
        <p:spPr>
          <a:xfrm>
            <a:off x="6035403" y="1365261"/>
            <a:ext cx="6226628" cy="369332"/>
          </a:xfrm>
          <a:prstGeom prst="rect">
            <a:avLst/>
          </a:prstGeom>
          <a:noFill/>
        </p:spPr>
        <p:txBody>
          <a:bodyPr wrap="square">
            <a:spAutoFit/>
          </a:bodyPr>
          <a:lstStyle/>
          <a:p>
            <a:r>
              <a:rPr lang="da-DK" b="1" dirty="0">
                <a:solidFill>
                  <a:schemeClr val="accent5">
                    <a:lumMod val="75000"/>
                  </a:schemeClr>
                </a:solidFill>
              </a:rPr>
              <a:t>Topledelse</a:t>
            </a:r>
          </a:p>
        </p:txBody>
      </p:sp>
      <p:sp>
        <p:nvSpPr>
          <p:cNvPr id="15" name="Tekstfelt 14">
            <a:extLst>
              <a:ext uri="{FF2B5EF4-FFF2-40B4-BE49-F238E27FC236}">
                <a16:creationId xmlns:a16="http://schemas.microsoft.com/office/drawing/2014/main" id="{B15A895D-3F43-900C-EE57-E5D6C144F83A}"/>
              </a:ext>
            </a:extLst>
          </p:cNvPr>
          <p:cNvSpPr txBox="1"/>
          <p:nvPr/>
        </p:nvSpPr>
        <p:spPr>
          <a:xfrm>
            <a:off x="6177056" y="4029255"/>
            <a:ext cx="6226628" cy="369332"/>
          </a:xfrm>
          <a:prstGeom prst="rect">
            <a:avLst/>
          </a:prstGeom>
          <a:noFill/>
        </p:spPr>
        <p:txBody>
          <a:bodyPr wrap="square">
            <a:spAutoFit/>
          </a:bodyPr>
          <a:lstStyle/>
          <a:p>
            <a:r>
              <a:rPr lang="da-DK" b="1" dirty="0">
                <a:solidFill>
                  <a:schemeClr val="accent5">
                    <a:lumMod val="75000"/>
                  </a:schemeClr>
                </a:solidFill>
              </a:rPr>
              <a:t>Driftsledelse</a:t>
            </a:r>
          </a:p>
        </p:txBody>
      </p:sp>
      <p:sp>
        <p:nvSpPr>
          <p:cNvPr id="17" name="Tekstfelt 16">
            <a:extLst>
              <a:ext uri="{FF2B5EF4-FFF2-40B4-BE49-F238E27FC236}">
                <a16:creationId xmlns:a16="http://schemas.microsoft.com/office/drawing/2014/main" id="{592B6F9A-A3F9-4E29-569C-713F16354046}"/>
              </a:ext>
            </a:extLst>
          </p:cNvPr>
          <p:cNvSpPr txBox="1"/>
          <p:nvPr/>
        </p:nvSpPr>
        <p:spPr>
          <a:xfrm>
            <a:off x="8704151" y="2203656"/>
            <a:ext cx="1345606" cy="369332"/>
          </a:xfrm>
          <a:prstGeom prst="rect">
            <a:avLst/>
          </a:prstGeom>
          <a:noFill/>
        </p:spPr>
        <p:txBody>
          <a:bodyPr wrap="square">
            <a:spAutoFit/>
          </a:bodyPr>
          <a:lstStyle/>
          <a:p>
            <a:r>
              <a:rPr lang="da-DK" b="1" dirty="0">
                <a:solidFill>
                  <a:schemeClr val="accent5">
                    <a:lumMod val="75000"/>
                  </a:schemeClr>
                </a:solidFill>
              </a:rPr>
              <a:t>Jura</a:t>
            </a:r>
          </a:p>
        </p:txBody>
      </p:sp>
      <p:sp>
        <p:nvSpPr>
          <p:cNvPr id="19" name="Tekstfelt 18">
            <a:extLst>
              <a:ext uri="{FF2B5EF4-FFF2-40B4-BE49-F238E27FC236}">
                <a16:creationId xmlns:a16="http://schemas.microsoft.com/office/drawing/2014/main" id="{2C8BE7AC-3910-FEA0-EF26-C608D011CB22}"/>
              </a:ext>
            </a:extLst>
          </p:cNvPr>
          <p:cNvSpPr txBox="1"/>
          <p:nvPr/>
        </p:nvSpPr>
        <p:spPr>
          <a:xfrm>
            <a:off x="2963092" y="2881924"/>
            <a:ext cx="6413862" cy="369332"/>
          </a:xfrm>
          <a:prstGeom prst="rect">
            <a:avLst/>
          </a:prstGeom>
          <a:noFill/>
        </p:spPr>
        <p:txBody>
          <a:bodyPr wrap="square">
            <a:spAutoFit/>
          </a:bodyPr>
          <a:lstStyle/>
          <a:p>
            <a:r>
              <a:rPr lang="da-DK" b="1" dirty="0">
                <a:solidFill>
                  <a:schemeClr val="accent5">
                    <a:lumMod val="75000"/>
                  </a:schemeClr>
                </a:solidFill>
              </a:rPr>
              <a:t>Kommunikation</a:t>
            </a:r>
          </a:p>
        </p:txBody>
      </p:sp>
      <p:sp>
        <p:nvSpPr>
          <p:cNvPr id="21" name="Tekstfelt 20">
            <a:extLst>
              <a:ext uri="{FF2B5EF4-FFF2-40B4-BE49-F238E27FC236}">
                <a16:creationId xmlns:a16="http://schemas.microsoft.com/office/drawing/2014/main" id="{42CBBD1F-73CB-39D9-8319-C74E74620112}"/>
              </a:ext>
            </a:extLst>
          </p:cNvPr>
          <p:cNvSpPr txBox="1"/>
          <p:nvPr/>
        </p:nvSpPr>
        <p:spPr>
          <a:xfrm>
            <a:off x="4543927" y="5906159"/>
            <a:ext cx="6413862" cy="369332"/>
          </a:xfrm>
          <a:prstGeom prst="rect">
            <a:avLst/>
          </a:prstGeom>
          <a:noFill/>
        </p:spPr>
        <p:txBody>
          <a:bodyPr wrap="square">
            <a:spAutoFit/>
          </a:bodyPr>
          <a:lstStyle/>
          <a:p>
            <a:r>
              <a:rPr lang="da-DK" b="1" dirty="0">
                <a:solidFill>
                  <a:schemeClr val="accent5">
                    <a:lumMod val="75000"/>
                  </a:schemeClr>
                </a:solidFill>
              </a:rPr>
              <a:t>HR</a:t>
            </a:r>
          </a:p>
        </p:txBody>
      </p:sp>
      <p:sp>
        <p:nvSpPr>
          <p:cNvPr id="23" name="Tekstfelt 22">
            <a:extLst>
              <a:ext uri="{FF2B5EF4-FFF2-40B4-BE49-F238E27FC236}">
                <a16:creationId xmlns:a16="http://schemas.microsoft.com/office/drawing/2014/main" id="{0F72E475-B86F-8135-95EB-9DEA5987F12C}"/>
              </a:ext>
            </a:extLst>
          </p:cNvPr>
          <p:cNvSpPr txBox="1"/>
          <p:nvPr/>
        </p:nvSpPr>
        <p:spPr>
          <a:xfrm>
            <a:off x="1514085" y="2092642"/>
            <a:ext cx="6413862" cy="646331"/>
          </a:xfrm>
          <a:prstGeom prst="rect">
            <a:avLst/>
          </a:prstGeom>
          <a:noFill/>
        </p:spPr>
        <p:txBody>
          <a:bodyPr wrap="square">
            <a:spAutoFit/>
          </a:bodyPr>
          <a:lstStyle/>
          <a:p>
            <a:r>
              <a:rPr lang="da-DK" b="1" dirty="0">
                <a:solidFill>
                  <a:schemeClr val="accent5">
                    <a:lumMod val="75000"/>
                  </a:schemeClr>
                </a:solidFill>
              </a:rPr>
              <a:t>Konsulent-</a:t>
            </a:r>
          </a:p>
          <a:p>
            <a:r>
              <a:rPr lang="da-DK" b="1" dirty="0">
                <a:solidFill>
                  <a:schemeClr val="accent5">
                    <a:lumMod val="75000"/>
                  </a:schemeClr>
                </a:solidFill>
              </a:rPr>
              <a:t>støtte</a:t>
            </a:r>
          </a:p>
        </p:txBody>
      </p:sp>
    </p:spTree>
    <p:extLst>
      <p:ext uri="{BB962C8B-B14F-4D97-AF65-F5344CB8AC3E}">
        <p14:creationId xmlns:p14="http://schemas.microsoft.com/office/powerpoint/2010/main" val="35988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7" grpId="0"/>
      <p:bldP spid="19"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Billede 4" descr="Et billede, der indeholder clipart, tegning, tegneserie, illustration/afbildning&#10;&#10;Automatisk genereret beskrivelse">
            <a:extLst>
              <a:ext uri="{FF2B5EF4-FFF2-40B4-BE49-F238E27FC236}">
                <a16:creationId xmlns:a16="http://schemas.microsoft.com/office/drawing/2014/main" id="{F4BD11C4-D73B-8DAE-0746-EDF44E4BFF6F}"/>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56924" y="-478186"/>
            <a:ext cx="6721475" cy="6721475"/>
          </a:xfrm>
          <a:prstGeom prst="rect">
            <a:avLst/>
          </a:prstGeom>
          <a:noFill/>
        </p:spPr>
      </p:pic>
      <p:sp>
        <p:nvSpPr>
          <p:cNvPr id="7" name="Ellipse 6">
            <a:extLst>
              <a:ext uri="{FF2B5EF4-FFF2-40B4-BE49-F238E27FC236}">
                <a16:creationId xmlns:a16="http://schemas.microsoft.com/office/drawing/2014/main" id="{51B35E29-94EB-B958-01A6-0522F6590B7C}"/>
              </a:ext>
            </a:extLst>
          </p:cNvPr>
          <p:cNvSpPr/>
          <p:nvPr/>
        </p:nvSpPr>
        <p:spPr>
          <a:xfrm>
            <a:off x="5576107" y="2866845"/>
            <a:ext cx="680861" cy="584775"/>
          </a:xfrm>
          <a:prstGeom prst="ellipse">
            <a:avLst/>
          </a:prstGeom>
          <a:solidFill>
            <a:srgbClr val="B8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1D223419-E7C7-E92C-D417-1D49909B4112}"/>
              </a:ext>
            </a:extLst>
          </p:cNvPr>
          <p:cNvPicPr>
            <a:picLocks noChangeAspect="1"/>
          </p:cNvPicPr>
          <p:nvPr/>
        </p:nvPicPr>
        <p:blipFill>
          <a:blip r:embed="rId3">
            <a:clrChange>
              <a:clrFrom>
                <a:srgbClr val="687895"/>
              </a:clrFrom>
              <a:clrTo>
                <a:srgbClr val="687895">
                  <a:alpha val="0"/>
                </a:srgbClr>
              </a:clrTo>
            </a:clrChange>
          </a:blip>
          <a:stretch>
            <a:fillRect/>
          </a:stretch>
        </p:blipFill>
        <p:spPr>
          <a:xfrm>
            <a:off x="5603946" y="2908534"/>
            <a:ext cx="532745" cy="696336"/>
          </a:xfrm>
          <a:prstGeom prst="rect">
            <a:avLst/>
          </a:prstGeom>
        </p:spPr>
      </p:pic>
      <p:sp>
        <p:nvSpPr>
          <p:cNvPr id="9" name="Tekstfelt 8">
            <a:extLst>
              <a:ext uri="{FF2B5EF4-FFF2-40B4-BE49-F238E27FC236}">
                <a16:creationId xmlns:a16="http://schemas.microsoft.com/office/drawing/2014/main" id="{03B6C76E-1118-0149-B584-AEBAC1C97665}"/>
              </a:ext>
            </a:extLst>
          </p:cNvPr>
          <p:cNvSpPr txBox="1"/>
          <p:nvPr/>
        </p:nvSpPr>
        <p:spPr>
          <a:xfrm>
            <a:off x="8525271" y="547487"/>
            <a:ext cx="3048000" cy="338554"/>
          </a:xfrm>
          <a:prstGeom prst="rect">
            <a:avLst/>
          </a:prstGeom>
          <a:noFill/>
        </p:spPr>
        <p:txBody>
          <a:bodyPr wrap="square">
            <a:spAutoFit/>
          </a:bodyPr>
          <a:lstStyle/>
          <a:p>
            <a:r>
              <a:rPr lang="da-DK" sz="1600" b="1" dirty="0">
                <a:solidFill>
                  <a:schemeClr val="accent5">
                    <a:lumMod val="50000"/>
                  </a:schemeClr>
                </a:solidFill>
              </a:rPr>
              <a:t>Faglige organisationer</a:t>
            </a:r>
          </a:p>
        </p:txBody>
      </p:sp>
      <p:sp>
        <p:nvSpPr>
          <p:cNvPr id="11" name="Tekstfelt 10">
            <a:extLst>
              <a:ext uri="{FF2B5EF4-FFF2-40B4-BE49-F238E27FC236}">
                <a16:creationId xmlns:a16="http://schemas.microsoft.com/office/drawing/2014/main" id="{CD69B0E4-1F0C-E2C7-03E4-637F1CB484A6}"/>
              </a:ext>
            </a:extLst>
          </p:cNvPr>
          <p:cNvSpPr txBox="1"/>
          <p:nvPr/>
        </p:nvSpPr>
        <p:spPr>
          <a:xfrm>
            <a:off x="9296400" y="1680177"/>
            <a:ext cx="6096000" cy="338554"/>
          </a:xfrm>
          <a:prstGeom prst="rect">
            <a:avLst/>
          </a:prstGeom>
          <a:noFill/>
        </p:spPr>
        <p:txBody>
          <a:bodyPr wrap="square">
            <a:spAutoFit/>
          </a:bodyPr>
          <a:lstStyle/>
          <a:p>
            <a:r>
              <a:rPr lang="da-DK" sz="1600" b="1" dirty="0">
                <a:solidFill>
                  <a:schemeClr val="accent5">
                    <a:lumMod val="50000"/>
                  </a:schemeClr>
                </a:solidFill>
              </a:rPr>
              <a:t>Pårørende</a:t>
            </a:r>
          </a:p>
        </p:txBody>
      </p:sp>
      <p:sp>
        <p:nvSpPr>
          <p:cNvPr id="13" name="Tekstfelt 12">
            <a:extLst>
              <a:ext uri="{FF2B5EF4-FFF2-40B4-BE49-F238E27FC236}">
                <a16:creationId xmlns:a16="http://schemas.microsoft.com/office/drawing/2014/main" id="{F10EA8BB-13A2-FEF9-B132-C33D1341AF18}"/>
              </a:ext>
            </a:extLst>
          </p:cNvPr>
          <p:cNvSpPr txBox="1"/>
          <p:nvPr/>
        </p:nvSpPr>
        <p:spPr>
          <a:xfrm>
            <a:off x="8355147" y="2634993"/>
            <a:ext cx="1764505" cy="338554"/>
          </a:xfrm>
          <a:prstGeom prst="rect">
            <a:avLst/>
          </a:prstGeom>
          <a:noFill/>
        </p:spPr>
        <p:txBody>
          <a:bodyPr wrap="square">
            <a:spAutoFit/>
          </a:bodyPr>
          <a:lstStyle/>
          <a:p>
            <a:r>
              <a:rPr lang="da-DK" sz="1600" b="1" dirty="0">
                <a:solidFill>
                  <a:schemeClr val="accent5">
                    <a:lumMod val="50000"/>
                  </a:schemeClr>
                </a:solidFill>
              </a:rPr>
              <a:t>Seniorråd</a:t>
            </a:r>
          </a:p>
        </p:txBody>
      </p:sp>
      <p:sp>
        <p:nvSpPr>
          <p:cNvPr id="15" name="Tekstfelt 14">
            <a:extLst>
              <a:ext uri="{FF2B5EF4-FFF2-40B4-BE49-F238E27FC236}">
                <a16:creationId xmlns:a16="http://schemas.microsoft.com/office/drawing/2014/main" id="{452F1D5F-2503-633B-0796-9D4E48CA87BB}"/>
              </a:ext>
            </a:extLst>
          </p:cNvPr>
          <p:cNvSpPr txBox="1"/>
          <p:nvPr/>
        </p:nvSpPr>
        <p:spPr>
          <a:xfrm>
            <a:off x="7970979" y="3406458"/>
            <a:ext cx="3671885" cy="338554"/>
          </a:xfrm>
          <a:prstGeom prst="rect">
            <a:avLst/>
          </a:prstGeom>
          <a:noFill/>
        </p:spPr>
        <p:txBody>
          <a:bodyPr wrap="square">
            <a:spAutoFit/>
          </a:bodyPr>
          <a:lstStyle/>
          <a:p>
            <a:r>
              <a:rPr lang="da-DK" sz="1600" b="1" dirty="0">
                <a:solidFill>
                  <a:schemeClr val="accent5">
                    <a:lumMod val="50000"/>
                  </a:schemeClr>
                </a:solidFill>
              </a:rPr>
              <a:t>Styrelsen for patientsikkerhed</a:t>
            </a:r>
          </a:p>
        </p:txBody>
      </p:sp>
      <p:sp>
        <p:nvSpPr>
          <p:cNvPr id="17" name="Tekstfelt 16">
            <a:extLst>
              <a:ext uri="{FF2B5EF4-FFF2-40B4-BE49-F238E27FC236}">
                <a16:creationId xmlns:a16="http://schemas.microsoft.com/office/drawing/2014/main" id="{22E5D4EA-ED75-33BD-A4A3-3780C98054DC}"/>
              </a:ext>
            </a:extLst>
          </p:cNvPr>
          <p:cNvSpPr txBox="1"/>
          <p:nvPr/>
        </p:nvSpPr>
        <p:spPr>
          <a:xfrm>
            <a:off x="8284765" y="4361274"/>
            <a:ext cx="3288506" cy="338554"/>
          </a:xfrm>
          <a:prstGeom prst="rect">
            <a:avLst/>
          </a:prstGeom>
          <a:noFill/>
        </p:spPr>
        <p:txBody>
          <a:bodyPr wrap="square">
            <a:spAutoFit/>
          </a:bodyPr>
          <a:lstStyle/>
          <a:p>
            <a:r>
              <a:rPr lang="da-DK" sz="1600" b="1" dirty="0">
                <a:solidFill>
                  <a:schemeClr val="accent5">
                    <a:lumMod val="50000"/>
                  </a:schemeClr>
                </a:solidFill>
              </a:rPr>
              <a:t>Byråd – Flertal/Mindretal </a:t>
            </a:r>
          </a:p>
        </p:txBody>
      </p:sp>
      <p:sp>
        <p:nvSpPr>
          <p:cNvPr id="19" name="Tekstfelt 18">
            <a:extLst>
              <a:ext uri="{FF2B5EF4-FFF2-40B4-BE49-F238E27FC236}">
                <a16:creationId xmlns:a16="http://schemas.microsoft.com/office/drawing/2014/main" id="{47CC1BEB-E4C8-F4F1-7024-2CE1686DEC02}"/>
              </a:ext>
            </a:extLst>
          </p:cNvPr>
          <p:cNvSpPr txBox="1"/>
          <p:nvPr/>
        </p:nvSpPr>
        <p:spPr>
          <a:xfrm>
            <a:off x="359504" y="614711"/>
            <a:ext cx="3659981" cy="338554"/>
          </a:xfrm>
          <a:prstGeom prst="rect">
            <a:avLst/>
          </a:prstGeom>
          <a:noFill/>
        </p:spPr>
        <p:txBody>
          <a:bodyPr wrap="square">
            <a:spAutoFit/>
          </a:bodyPr>
          <a:lstStyle/>
          <a:p>
            <a:r>
              <a:rPr lang="da-DK" sz="1600" b="1" dirty="0">
                <a:solidFill>
                  <a:schemeClr val="accent5">
                    <a:lumMod val="50000"/>
                  </a:schemeClr>
                </a:solidFill>
              </a:rPr>
              <a:t>Pressen – Lokale / Nationale</a:t>
            </a:r>
          </a:p>
        </p:txBody>
      </p:sp>
      <p:sp>
        <p:nvSpPr>
          <p:cNvPr id="21" name="Tekstfelt 20">
            <a:extLst>
              <a:ext uri="{FF2B5EF4-FFF2-40B4-BE49-F238E27FC236}">
                <a16:creationId xmlns:a16="http://schemas.microsoft.com/office/drawing/2014/main" id="{FC7769DA-956D-CA55-A357-8C07F8D5EBA9}"/>
              </a:ext>
            </a:extLst>
          </p:cNvPr>
          <p:cNvSpPr txBox="1"/>
          <p:nvPr/>
        </p:nvSpPr>
        <p:spPr>
          <a:xfrm>
            <a:off x="218216" y="4376800"/>
            <a:ext cx="3801269" cy="584775"/>
          </a:xfrm>
          <a:prstGeom prst="rect">
            <a:avLst/>
          </a:prstGeom>
          <a:noFill/>
        </p:spPr>
        <p:txBody>
          <a:bodyPr wrap="square">
            <a:spAutoFit/>
          </a:bodyPr>
          <a:lstStyle/>
          <a:p>
            <a:r>
              <a:rPr lang="da-DK" sz="1600" b="1" dirty="0">
                <a:solidFill>
                  <a:schemeClr val="accent5">
                    <a:lumMod val="50000"/>
                  </a:schemeClr>
                </a:solidFill>
              </a:rPr>
              <a:t>Medarbejderes omgangskreds og lokalsamfund</a:t>
            </a:r>
          </a:p>
        </p:txBody>
      </p:sp>
      <p:sp>
        <p:nvSpPr>
          <p:cNvPr id="23" name="Tekstfelt 22">
            <a:extLst>
              <a:ext uri="{FF2B5EF4-FFF2-40B4-BE49-F238E27FC236}">
                <a16:creationId xmlns:a16="http://schemas.microsoft.com/office/drawing/2014/main" id="{03472B31-EE38-7572-B309-A9066FE3BD8A}"/>
              </a:ext>
            </a:extLst>
          </p:cNvPr>
          <p:cNvSpPr txBox="1"/>
          <p:nvPr/>
        </p:nvSpPr>
        <p:spPr>
          <a:xfrm>
            <a:off x="330994" y="2936486"/>
            <a:ext cx="3333352" cy="830997"/>
          </a:xfrm>
          <a:prstGeom prst="rect">
            <a:avLst/>
          </a:prstGeom>
          <a:noFill/>
        </p:spPr>
        <p:txBody>
          <a:bodyPr wrap="square">
            <a:spAutoFit/>
          </a:bodyPr>
          <a:lstStyle/>
          <a:p>
            <a:r>
              <a:rPr lang="da-DK" sz="1600" b="1" dirty="0">
                <a:solidFill>
                  <a:schemeClr val="accent5">
                    <a:lumMod val="50000"/>
                  </a:schemeClr>
                </a:solidFill>
              </a:rPr>
              <a:t>Folketingsvalgkamp … Valgbusser og ”mediecirkus”</a:t>
            </a:r>
          </a:p>
        </p:txBody>
      </p:sp>
      <p:sp>
        <p:nvSpPr>
          <p:cNvPr id="27" name="Tekstfelt 26">
            <a:extLst>
              <a:ext uri="{FF2B5EF4-FFF2-40B4-BE49-F238E27FC236}">
                <a16:creationId xmlns:a16="http://schemas.microsoft.com/office/drawing/2014/main" id="{2736E93C-A1D4-261A-5627-3BE548B56442}"/>
              </a:ext>
            </a:extLst>
          </p:cNvPr>
          <p:cNvSpPr txBox="1"/>
          <p:nvPr/>
        </p:nvSpPr>
        <p:spPr>
          <a:xfrm>
            <a:off x="4205822" y="142998"/>
            <a:ext cx="4523306" cy="338554"/>
          </a:xfrm>
          <a:prstGeom prst="rect">
            <a:avLst/>
          </a:prstGeom>
          <a:noFill/>
        </p:spPr>
        <p:txBody>
          <a:bodyPr wrap="square">
            <a:spAutoFit/>
          </a:bodyPr>
          <a:lstStyle/>
          <a:p>
            <a:r>
              <a:rPr lang="da-DK" sz="1600" b="1" dirty="0">
                <a:solidFill>
                  <a:schemeClr val="accent5">
                    <a:lumMod val="50000"/>
                  </a:schemeClr>
                </a:solidFill>
              </a:rPr>
              <a:t>Økonomien….. For stedet og i øvrigt</a:t>
            </a:r>
          </a:p>
        </p:txBody>
      </p:sp>
      <p:sp>
        <p:nvSpPr>
          <p:cNvPr id="28" name="Rektangel 27">
            <a:extLst>
              <a:ext uri="{FF2B5EF4-FFF2-40B4-BE49-F238E27FC236}">
                <a16:creationId xmlns:a16="http://schemas.microsoft.com/office/drawing/2014/main" id="{4FBE8462-EF1E-95CC-D804-56AFDE0F9555}"/>
              </a:ext>
            </a:extLst>
          </p:cNvPr>
          <p:cNvSpPr/>
          <p:nvPr/>
        </p:nvSpPr>
        <p:spPr>
          <a:xfrm>
            <a:off x="330994" y="1323975"/>
            <a:ext cx="1116806" cy="341314"/>
          </a:xfrm>
          <a:prstGeom prst="rect">
            <a:avLst/>
          </a:prstGeom>
          <a:solidFill>
            <a:srgbClr val="FAD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id="{2ACF632E-8CDC-FC24-03C6-638F912E3AEE}"/>
              </a:ext>
            </a:extLst>
          </p:cNvPr>
          <p:cNvSpPr txBox="1"/>
          <p:nvPr/>
        </p:nvSpPr>
        <p:spPr>
          <a:xfrm>
            <a:off x="742951" y="5670945"/>
            <a:ext cx="11449049" cy="1039356"/>
          </a:xfrm>
          <a:prstGeom prst="leftArrow">
            <a:avLst/>
          </a:prstGeom>
          <a:solidFill>
            <a:srgbClr val="B88CA3"/>
          </a:solidFill>
        </p:spPr>
        <p:txBody>
          <a:bodyPr wrap="square">
            <a:spAutoFit/>
          </a:bodyPr>
          <a:lstStyle/>
          <a:p>
            <a:r>
              <a:rPr lang="da-DK" sz="2800" b="1" dirty="0">
                <a:solidFill>
                  <a:schemeClr val="bg1"/>
                </a:solidFill>
              </a:rPr>
              <a:t>Forbered dig på at håndtere krisen og ”Det ydre pres”</a:t>
            </a:r>
          </a:p>
        </p:txBody>
      </p:sp>
      <p:sp>
        <p:nvSpPr>
          <p:cNvPr id="25" name="Tekstfelt 24">
            <a:extLst>
              <a:ext uri="{FF2B5EF4-FFF2-40B4-BE49-F238E27FC236}">
                <a16:creationId xmlns:a16="http://schemas.microsoft.com/office/drawing/2014/main" id="{DFA3919A-B51E-A9BF-273A-971EFC589368}"/>
              </a:ext>
            </a:extLst>
          </p:cNvPr>
          <p:cNvSpPr txBox="1"/>
          <p:nvPr/>
        </p:nvSpPr>
        <p:spPr>
          <a:xfrm>
            <a:off x="236473" y="1403687"/>
            <a:ext cx="2657871" cy="830997"/>
          </a:xfrm>
          <a:prstGeom prst="rect">
            <a:avLst/>
          </a:prstGeom>
          <a:noFill/>
        </p:spPr>
        <p:txBody>
          <a:bodyPr wrap="square">
            <a:spAutoFit/>
          </a:bodyPr>
          <a:lstStyle/>
          <a:p>
            <a:r>
              <a:rPr lang="da-DK" sz="1600" b="1" dirty="0">
                <a:solidFill>
                  <a:schemeClr val="accent5">
                    <a:lumMod val="50000"/>
                  </a:schemeClr>
                </a:solidFill>
              </a:rPr>
              <a:t>Samfundsredaktion – uvedkommendes meninger påvirker</a:t>
            </a:r>
          </a:p>
        </p:txBody>
      </p:sp>
    </p:spTree>
    <p:extLst>
      <p:ext uri="{BB962C8B-B14F-4D97-AF65-F5344CB8AC3E}">
        <p14:creationId xmlns:p14="http://schemas.microsoft.com/office/powerpoint/2010/main" val="34764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P spid="23" grpId="0"/>
      <p:bldP spid="27"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Grafik 3" descr="Vejer forskelligt kontur">
            <a:extLst>
              <a:ext uri="{FF2B5EF4-FFF2-40B4-BE49-F238E27FC236}">
                <a16:creationId xmlns:a16="http://schemas.microsoft.com/office/drawing/2014/main" id="{5EAC735B-6A6A-9D47-3238-E27439FFDC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9194" y="0"/>
            <a:ext cx="7373955" cy="7373955"/>
          </a:xfrm>
          <a:prstGeom prst="rect">
            <a:avLst/>
          </a:prstGeom>
          <a:effectLst>
            <a:glow rad="63500">
              <a:schemeClr val="accent1">
                <a:satMod val="175000"/>
                <a:alpha val="40000"/>
              </a:schemeClr>
            </a:glow>
            <a:outerShdw blurRad="50800" dist="38100" dir="18900000" algn="bl" rotWithShape="0">
              <a:prstClr val="black">
                <a:alpha val="40000"/>
              </a:prstClr>
            </a:outerShdw>
          </a:effectLst>
        </p:spPr>
      </p:pic>
      <p:sp>
        <p:nvSpPr>
          <p:cNvPr id="5" name="Rektangel 4">
            <a:extLst>
              <a:ext uri="{FF2B5EF4-FFF2-40B4-BE49-F238E27FC236}">
                <a16:creationId xmlns:a16="http://schemas.microsoft.com/office/drawing/2014/main" id="{A97A07FF-747A-2106-6CE3-0C0421E631B4}"/>
              </a:ext>
            </a:extLst>
          </p:cNvPr>
          <p:cNvSpPr/>
          <p:nvPr/>
        </p:nvSpPr>
        <p:spPr>
          <a:xfrm>
            <a:off x="409575" y="1438275"/>
            <a:ext cx="933450" cy="200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9FB43ED8-7073-B6B0-1590-239A21A10CB8}"/>
              </a:ext>
            </a:extLst>
          </p:cNvPr>
          <p:cNvSpPr txBox="1"/>
          <p:nvPr/>
        </p:nvSpPr>
        <p:spPr>
          <a:xfrm>
            <a:off x="460763" y="3464038"/>
            <a:ext cx="2940862" cy="584775"/>
          </a:xfrm>
          <a:prstGeom prst="rect">
            <a:avLst/>
          </a:prstGeom>
          <a:noFill/>
          <a:effectLst>
            <a:outerShdw blurRad="50800" dist="38100" dir="5400000" algn="t" rotWithShape="0">
              <a:prstClr val="black">
                <a:alpha val="40000"/>
              </a:prstClr>
            </a:outerShdw>
          </a:effectLst>
        </p:spPr>
        <p:txBody>
          <a:bodyPr wrap="square">
            <a:spAutoFit/>
          </a:bodyPr>
          <a:lstStyle/>
          <a:p>
            <a:pPr marL="0" indent="0">
              <a:buNone/>
            </a:pPr>
            <a:r>
              <a:rPr lang="da-DK" sz="1600" dirty="0">
                <a:solidFill>
                  <a:schemeClr val="bg2">
                    <a:lumMod val="10000"/>
                  </a:schemeClr>
                </a:solidFill>
              </a:rPr>
              <a:t>Behov for at vise tempo </a:t>
            </a:r>
            <a:br>
              <a:rPr lang="da-DK" sz="1600" dirty="0">
                <a:solidFill>
                  <a:schemeClr val="bg2">
                    <a:lumMod val="10000"/>
                  </a:schemeClr>
                </a:solidFill>
              </a:rPr>
            </a:br>
            <a:r>
              <a:rPr lang="da-DK" sz="1600" dirty="0">
                <a:solidFill>
                  <a:schemeClr val="bg2">
                    <a:lumMod val="10000"/>
                  </a:schemeClr>
                </a:solidFill>
              </a:rPr>
              <a:t>og handlekraft</a:t>
            </a:r>
          </a:p>
        </p:txBody>
      </p:sp>
      <p:sp>
        <p:nvSpPr>
          <p:cNvPr id="9" name="Tekstfelt 8">
            <a:extLst>
              <a:ext uri="{FF2B5EF4-FFF2-40B4-BE49-F238E27FC236}">
                <a16:creationId xmlns:a16="http://schemas.microsoft.com/office/drawing/2014/main" id="{BC7F9BA7-004C-CA38-6DF2-EA962DDB1B0F}"/>
              </a:ext>
            </a:extLst>
          </p:cNvPr>
          <p:cNvSpPr txBox="1"/>
          <p:nvPr/>
        </p:nvSpPr>
        <p:spPr>
          <a:xfrm>
            <a:off x="178197" y="4346625"/>
            <a:ext cx="2800350" cy="1077218"/>
          </a:xfrm>
          <a:prstGeom prst="rect">
            <a:avLst/>
          </a:prstGeom>
          <a:noFill/>
          <a:effectLst>
            <a:outerShdw blurRad="50800" dist="38100" dir="5400000" algn="t" rotWithShape="0">
              <a:prstClr val="black">
                <a:alpha val="40000"/>
              </a:prstClr>
            </a:outerShdw>
          </a:effectLst>
        </p:spPr>
        <p:txBody>
          <a:bodyPr wrap="square">
            <a:spAutoFit/>
          </a:bodyPr>
          <a:lstStyle/>
          <a:p>
            <a:r>
              <a:rPr lang="da-DK" sz="1600" dirty="0">
                <a:solidFill>
                  <a:schemeClr val="bg2">
                    <a:lumMod val="10000"/>
                  </a:schemeClr>
                </a:solidFill>
              </a:rPr>
              <a:t>Behov for at medarbejdere.</a:t>
            </a:r>
            <a:br>
              <a:rPr lang="da-DK" sz="1600" dirty="0">
                <a:solidFill>
                  <a:schemeClr val="bg2">
                    <a:lumMod val="10000"/>
                  </a:schemeClr>
                </a:solidFill>
              </a:rPr>
            </a:br>
            <a:r>
              <a:rPr lang="da-DK" sz="1600" dirty="0">
                <a:solidFill>
                  <a:schemeClr val="bg2">
                    <a:lumMod val="10000"/>
                  </a:schemeClr>
                </a:solidFill>
              </a:rPr>
              <a:t>forandrer sig hurtigt og kritisable forhold bedres </a:t>
            </a:r>
          </a:p>
        </p:txBody>
      </p:sp>
      <p:sp>
        <p:nvSpPr>
          <p:cNvPr id="11" name="Tekstfelt 10">
            <a:extLst>
              <a:ext uri="{FF2B5EF4-FFF2-40B4-BE49-F238E27FC236}">
                <a16:creationId xmlns:a16="http://schemas.microsoft.com/office/drawing/2014/main" id="{13412C02-A558-812F-A250-E7AA66258227}"/>
              </a:ext>
            </a:extLst>
          </p:cNvPr>
          <p:cNvSpPr txBox="1"/>
          <p:nvPr/>
        </p:nvSpPr>
        <p:spPr>
          <a:xfrm>
            <a:off x="2217340" y="5583726"/>
            <a:ext cx="3286125" cy="830997"/>
          </a:xfrm>
          <a:prstGeom prst="rect">
            <a:avLst/>
          </a:prstGeom>
          <a:noFill/>
          <a:effectLst>
            <a:outerShdw blurRad="50800" dist="38100" dir="5400000" algn="t" rotWithShape="0">
              <a:prstClr val="black">
                <a:alpha val="40000"/>
              </a:prstClr>
            </a:outerShdw>
          </a:effectLst>
        </p:spPr>
        <p:txBody>
          <a:bodyPr wrap="square">
            <a:spAutoFit/>
          </a:bodyPr>
          <a:lstStyle/>
          <a:p>
            <a:pPr marL="0" indent="0">
              <a:buNone/>
            </a:pPr>
            <a:r>
              <a:rPr lang="da-DK" sz="1600" dirty="0">
                <a:solidFill>
                  <a:schemeClr val="bg2">
                    <a:lumMod val="10000"/>
                  </a:schemeClr>
                </a:solidFill>
              </a:rPr>
              <a:t>Ønske om at højne kvalitet </a:t>
            </a:r>
            <a:br>
              <a:rPr lang="da-DK" sz="1600" dirty="0">
                <a:solidFill>
                  <a:schemeClr val="bg2">
                    <a:lumMod val="10000"/>
                  </a:schemeClr>
                </a:solidFill>
              </a:rPr>
            </a:br>
            <a:r>
              <a:rPr lang="da-DK" sz="1600" dirty="0">
                <a:solidFill>
                  <a:schemeClr val="bg2">
                    <a:lumMod val="10000"/>
                  </a:schemeClr>
                </a:solidFill>
              </a:rPr>
              <a:t>og handle på problematisk </a:t>
            </a:r>
            <a:br>
              <a:rPr lang="da-DK" sz="1600" dirty="0">
                <a:solidFill>
                  <a:schemeClr val="bg2">
                    <a:lumMod val="10000"/>
                  </a:schemeClr>
                </a:solidFill>
              </a:rPr>
            </a:br>
            <a:r>
              <a:rPr lang="da-DK" sz="1600" dirty="0">
                <a:solidFill>
                  <a:schemeClr val="bg2">
                    <a:lumMod val="10000"/>
                  </a:schemeClr>
                </a:solidFill>
              </a:rPr>
              <a:t>kultur</a:t>
            </a:r>
          </a:p>
        </p:txBody>
      </p:sp>
      <p:sp>
        <p:nvSpPr>
          <p:cNvPr id="13" name="Tekstfelt 12">
            <a:extLst>
              <a:ext uri="{FF2B5EF4-FFF2-40B4-BE49-F238E27FC236}">
                <a16:creationId xmlns:a16="http://schemas.microsoft.com/office/drawing/2014/main" id="{80293384-5EBF-A60C-4E5E-72508A09FA56}"/>
              </a:ext>
            </a:extLst>
          </p:cNvPr>
          <p:cNvSpPr txBox="1"/>
          <p:nvPr/>
        </p:nvSpPr>
        <p:spPr>
          <a:xfrm>
            <a:off x="9936975" y="2328029"/>
            <a:ext cx="2239580" cy="1077218"/>
          </a:xfrm>
          <a:prstGeom prst="rect">
            <a:avLst/>
          </a:prstGeom>
          <a:noFill/>
          <a:effectLst>
            <a:outerShdw blurRad="50800" dist="38100" dir="5400000" algn="t" rotWithShape="0">
              <a:prstClr val="black">
                <a:alpha val="40000"/>
              </a:prstClr>
            </a:outerShdw>
          </a:effectLst>
        </p:spPr>
        <p:txBody>
          <a:bodyPr wrap="square">
            <a:spAutoFit/>
          </a:bodyPr>
          <a:lstStyle/>
          <a:p>
            <a:r>
              <a:rPr lang="da-DK" sz="1600" dirty="0">
                <a:solidFill>
                  <a:schemeClr val="bg2">
                    <a:lumMod val="10000"/>
                  </a:schemeClr>
                </a:solidFill>
                <a:latin typeface="+mj-lt"/>
              </a:rPr>
              <a:t>Behov for at medarbejdere får ro og tid til at bearbejde chok</a:t>
            </a:r>
          </a:p>
        </p:txBody>
      </p:sp>
      <p:sp>
        <p:nvSpPr>
          <p:cNvPr id="17" name="Tekstfelt 16">
            <a:extLst>
              <a:ext uri="{FF2B5EF4-FFF2-40B4-BE49-F238E27FC236}">
                <a16:creationId xmlns:a16="http://schemas.microsoft.com/office/drawing/2014/main" id="{E035AACB-3E7B-E868-04AA-5601E5C72380}"/>
              </a:ext>
            </a:extLst>
          </p:cNvPr>
          <p:cNvSpPr txBox="1"/>
          <p:nvPr/>
        </p:nvSpPr>
        <p:spPr>
          <a:xfrm>
            <a:off x="8358989" y="4103418"/>
            <a:ext cx="3137685" cy="584775"/>
          </a:xfrm>
          <a:prstGeom prst="rect">
            <a:avLst/>
          </a:prstGeom>
          <a:noFill/>
          <a:effectLst>
            <a:glow rad="228600">
              <a:schemeClr val="accent1">
                <a:satMod val="175000"/>
                <a:alpha val="40000"/>
              </a:schemeClr>
            </a:glow>
            <a:outerShdw blurRad="50800" dist="38100" dir="5400000" algn="t" rotWithShape="0">
              <a:prstClr val="black">
                <a:alpha val="40000"/>
              </a:prstClr>
            </a:outerShdw>
          </a:effectLst>
        </p:spPr>
        <p:txBody>
          <a:bodyPr wrap="square">
            <a:spAutoFit/>
          </a:bodyPr>
          <a:lstStyle/>
          <a:p>
            <a:r>
              <a:rPr lang="da-DK" sz="1600" dirty="0">
                <a:solidFill>
                  <a:schemeClr val="bg2">
                    <a:lumMod val="10000"/>
                  </a:schemeClr>
                </a:solidFill>
                <a:latin typeface="+mj-lt"/>
              </a:rPr>
              <a:t>Dårlig rekrutteringssituation og trængt økonomi</a:t>
            </a:r>
          </a:p>
        </p:txBody>
      </p:sp>
      <p:sp>
        <p:nvSpPr>
          <p:cNvPr id="22" name="Tekstfelt 21">
            <a:extLst>
              <a:ext uri="{FF2B5EF4-FFF2-40B4-BE49-F238E27FC236}">
                <a16:creationId xmlns:a16="http://schemas.microsoft.com/office/drawing/2014/main" id="{20DA087B-6AAC-1ADB-A7D4-B71AC8413134}"/>
              </a:ext>
            </a:extLst>
          </p:cNvPr>
          <p:cNvSpPr txBox="1"/>
          <p:nvPr/>
        </p:nvSpPr>
        <p:spPr>
          <a:xfrm>
            <a:off x="9051528" y="1022776"/>
            <a:ext cx="2740052" cy="830997"/>
          </a:xfrm>
          <a:prstGeom prst="rect">
            <a:avLst/>
          </a:prstGeom>
          <a:noFill/>
          <a:effectLst>
            <a:glow rad="101600">
              <a:schemeClr val="accent1">
                <a:satMod val="175000"/>
                <a:alpha val="40000"/>
              </a:schemeClr>
            </a:glow>
            <a:outerShdw blurRad="50800" dist="38100" dir="5400000" algn="t" rotWithShape="0">
              <a:prstClr val="black">
                <a:alpha val="40000"/>
              </a:prstClr>
            </a:outerShdw>
          </a:effectLst>
        </p:spPr>
        <p:txBody>
          <a:bodyPr wrap="square">
            <a:spAutoFit/>
          </a:bodyPr>
          <a:lstStyle/>
          <a:p>
            <a:r>
              <a:rPr lang="da-DK" sz="1600" dirty="0">
                <a:solidFill>
                  <a:schemeClr val="bg2">
                    <a:lumMod val="10000"/>
                  </a:schemeClr>
                </a:solidFill>
                <a:latin typeface="+mj-lt"/>
              </a:rPr>
              <a:t>Behov for at sænke beslutningshastighed og</a:t>
            </a:r>
          </a:p>
          <a:p>
            <a:r>
              <a:rPr lang="da-DK" sz="1600" dirty="0">
                <a:solidFill>
                  <a:schemeClr val="bg2">
                    <a:lumMod val="10000"/>
                  </a:schemeClr>
                </a:solidFill>
                <a:latin typeface="+mj-lt"/>
              </a:rPr>
              <a:t>handle med omtanke</a:t>
            </a:r>
          </a:p>
        </p:txBody>
      </p:sp>
      <p:sp>
        <p:nvSpPr>
          <p:cNvPr id="23" name="Ellipse 22">
            <a:extLst>
              <a:ext uri="{FF2B5EF4-FFF2-40B4-BE49-F238E27FC236}">
                <a16:creationId xmlns:a16="http://schemas.microsoft.com/office/drawing/2014/main" id="{5B698547-D4F2-BAA7-E63A-582D19DB1602}"/>
              </a:ext>
            </a:extLst>
          </p:cNvPr>
          <p:cNvSpPr/>
          <p:nvPr/>
        </p:nvSpPr>
        <p:spPr>
          <a:xfrm>
            <a:off x="5619933" y="1161284"/>
            <a:ext cx="1066801" cy="954031"/>
          </a:xfrm>
          <a:prstGeom prst="ellipse">
            <a:avLst/>
          </a:prstGeom>
          <a:solidFill>
            <a:schemeClr val="bg2">
              <a:lumMod val="10000"/>
            </a:schemeClr>
          </a:solidFill>
          <a:ln w="63500">
            <a:solidFill>
              <a:schemeClr val="bg2">
                <a:lumMod val="10000"/>
              </a:schemeClr>
            </a:solid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Titel 1">
            <a:extLst>
              <a:ext uri="{FF2B5EF4-FFF2-40B4-BE49-F238E27FC236}">
                <a16:creationId xmlns:a16="http://schemas.microsoft.com/office/drawing/2014/main" id="{E772CCED-8B6A-8583-EC8F-3E1C2B64B606}"/>
              </a:ext>
            </a:extLst>
          </p:cNvPr>
          <p:cNvSpPr>
            <a:spLocks noGrp="1"/>
          </p:cNvSpPr>
          <p:nvPr>
            <p:ph type="title"/>
          </p:nvPr>
        </p:nvSpPr>
        <p:spPr>
          <a:xfrm rot="20308979">
            <a:off x="2307371" y="1508772"/>
            <a:ext cx="7691927" cy="446494"/>
          </a:xfrm>
          <a:prstGeom prst="roundRect">
            <a:avLst/>
          </a:prstGeom>
          <a:solidFill>
            <a:schemeClr val="bg2">
              <a:lumMod val="10000"/>
            </a:schemeClr>
          </a:solidFill>
          <a:effectLst/>
        </p:spPr>
        <p:txBody>
          <a:bodyPr/>
          <a:lstStyle/>
          <a:p>
            <a:r>
              <a:rPr lang="da-DK" dirty="0">
                <a:solidFill>
                  <a:schemeClr val="accent1">
                    <a:lumMod val="20000"/>
                    <a:lumOff val="80000"/>
                  </a:schemeClr>
                </a:solidFill>
              </a:rPr>
              <a:t>Flere hensyn at tage – kan være modsatrettede</a:t>
            </a:r>
          </a:p>
        </p:txBody>
      </p:sp>
      <p:cxnSp>
        <p:nvCxnSpPr>
          <p:cNvPr id="25" name="Lige forbindelse 24">
            <a:extLst>
              <a:ext uri="{FF2B5EF4-FFF2-40B4-BE49-F238E27FC236}">
                <a16:creationId xmlns:a16="http://schemas.microsoft.com/office/drawing/2014/main" id="{78CE0974-0D3F-AA46-C739-CFCB17BDD444}"/>
              </a:ext>
            </a:extLst>
          </p:cNvPr>
          <p:cNvCxnSpPr>
            <a:cxnSpLocks/>
          </p:cNvCxnSpPr>
          <p:nvPr/>
        </p:nvCxnSpPr>
        <p:spPr>
          <a:xfrm>
            <a:off x="2315368" y="3931126"/>
            <a:ext cx="738992" cy="63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17CF2F12-7583-BC14-6F21-75EC62F501A8}"/>
              </a:ext>
            </a:extLst>
          </p:cNvPr>
          <p:cNvCxnSpPr>
            <a:cxnSpLocks/>
          </p:cNvCxnSpPr>
          <p:nvPr/>
        </p:nvCxnSpPr>
        <p:spPr>
          <a:xfrm flipV="1">
            <a:off x="2124075" y="4635348"/>
            <a:ext cx="930285" cy="122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Lige forbindelse 28">
            <a:extLst>
              <a:ext uri="{FF2B5EF4-FFF2-40B4-BE49-F238E27FC236}">
                <a16:creationId xmlns:a16="http://schemas.microsoft.com/office/drawing/2014/main" id="{51E0F79E-3046-ABF0-1BE2-CC6169D772A7}"/>
              </a:ext>
            </a:extLst>
          </p:cNvPr>
          <p:cNvCxnSpPr>
            <a:cxnSpLocks/>
          </p:cNvCxnSpPr>
          <p:nvPr/>
        </p:nvCxnSpPr>
        <p:spPr>
          <a:xfrm flipV="1">
            <a:off x="2724546" y="4692363"/>
            <a:ext cx="329814" cy="891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4F8B1B46-5104-DC6E-3298-A102C0DE3F82}"/>
              </a:ext>
            </a:extLst>
          </p:cNvPr>
          <p:cNvCxnSpPr>
            <a:cxnSpLocks/>
          </p:cNvCxnSpPr>
          <p:nvPr/>
        </p:nvCxnSpPr>
        <p:spPr>
          <a:xfrm flipV="1">
            <a:off x="9149970" y="1893226"/>
            <a:ext cx="174031" cy="869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E0BD9074-7452-366B-843B-BBE6138A91CB}"/>
              </a:ext>
            </a:extLst>
          </p:cNvPr>
          <p:cNvCxnSpPr>
            <a:cxnSpLocks/>
          </p:cNvCxnSpPr>
          <p:nvPr/>
        </p:nvCxnSpPr>
        <p:spPr>
          <a:xfrm flipV="1">
            <a:off x="9236985" y="2756001"/>
            <a:ext cx="699989" cy="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Lige forbindelse 42">
            <a:extLst>
              <a:ext uri="{FF2B5EF4-FFF2-40B4-BE49-F238E27FC236}">
                <a16:creationId xmlns:a16="http://schemas.microsoft.com/office/drawing/2014/main" id="{8A968745-0AA6-942E-AFA5-8DC65382221E}"/>
              </a:ext>
            </a:extLst>
          </p:cNvPr>
          <p:cNvCxnSpPr>
            <a:cxnSpLocks/>
          </p:cNvCxnSpPr>
          <p:nvPr/>
        </p:nvCxnSpPr>
        <p:spPr>
          <a:xfrm>
            <a:off x="9204940" y="2887021"/>
            <a:ext cx="1184569" cy="12268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7" grpId="0"/>
      <p:bldP spid="22" grpId="0"/>
    </p:bldLst>
  </p:timing>
</p:sld>
</file>

<file path=ppt/theme/theme1.xml><?xml version="1.0" encoding="utf-8"?>
<a:theme xmlns:a="http://schemas.openxmlformats.org/drawingml/2006/main" name="Forsider">
  <a:themeElements>
    <a:clrScheme name="KK skabelon">
      <a:dk1>
        <a:sysClr val="windowText" lastClr="000000"/>
      </a:dk1>
      <a:lt1>
        <a:sysClr val="window" lastClr="FFFFFF"/>
      </a:lt1>
      <a:dk2>
        <a:srgbClr val="44546A"/>
      </a:dk2>
      <a:lt2>
        <a:srgbClr val="E7E6E6"/>
      </a:lt2>
      <a:accent1>
        <a:srgbClr val="64DF95"/>
      </a:accent1>
      <a:accent2>
        <a:srgbClr val="C5E4EE"/>
      </a:accent2>
      <a:accent3>
        <a:srgbClr val="008562"/>
      </a:accent3>
      <a:accent4>
        <a:srgbClr val="FFE293"/>
      </a:accent4>
      <a:accent5>
        <a:srgbClr val="7A054A"/>
      </a:accent5>
      <a:accent6>
        <a:srgbClr val="E53C65"/>
      </a:accent6>
      <a:hlink>
        <a:srgbClr val="3E6F84"/>
      </a:hlink>
      <a:folHlink>
        <a:srgbClr val="954F72"/>
      </a:folHlink>
    </a:clrScheme>
    <a:fontScheme name="Verdana K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K skabelon 2023" id="{36104348-2FB8-4805-9CEB-9299CCFE13CC}" vid="{A15F83E0-D06B-40F1-B828-0B52F06D285C}"/>
    </a:ext>
  </a:extLst>
</a:theme>
</file>

<file path=ppt/theme/theme2.xml><?xml version="1.0" encoding="utf-8"?>
<a:theme xmlns:a="http://schemas.openxmlformats.org/drawingml/2006/main" name="Indhold">
  <a:themeElements>
    <a:clrScheme name="KK skabelon">
      <a:dk1>
        <a:srgbClr val="44546A"/>
      </a:dk1>
      <a:lt1>
        <a:sysClr val="window" lastClr="FFFFFF"/>
      </a:lt1>
      <a:dk2>
        <a:srgbClr val="44546A"/>
      </a:dk2>
      <a:lt2>
        <a:srgbClr val="E7E6E6"/>
      </a:lt2>
      <a:accent1>
        <a:srgbClr val="64DF95"/>
      </a:accent1>
      <a:accent2>
        <a:srgbClr val="C5E4EE"/>
      </a:accent2>
      <a:accent3>
        <a:srgbClr val="44546A"/>
      </a:accent3>
      <a:accent4>
        <a:srgbClr val="FFE293"/>
      </a:accent4>
      <a:accent5>
        <a:srgbClr val="7A054A"/>
      </a:accent5>
      <a:accent6>
        <a:srgbClr val="E53C65"/>
      </a:accent6>
      <a:hlink>
        <a:srgbClr val="3E6F84"/>
      </a:hlink>
      <a:folHlink>
        <a:srgbClr val="E53C65"/>
      </a:folHlink>
    </a:clrScheme>
    <a:fontScheme name="Verdana K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a:solidFill>
              <a:srgbClr val="293952"/>
            </a:solidFill>
          </a:defRPr>
        </a:defPPr>
      </a:lstStyle>
    </a:txDef>
  </a:objectDefaults>
  <a:extraClrSchemeLst/>
  <a:extLst>
    <a:ext uri="{05A4C25C-085E-4340-85A3-A5531E510DB2}">
      <thm15:themeFamily xmlns:thm15="http://schemas.microsoft.com/office/thememl/2012/main" name="KK skabelon 2023" id="{36104348-2FB8-4805-9CEB-9299CCFE13CC}" vid="{91AE058A-3007-4B47-AECC-991ABBB81BF5}"/>
    </a:ext>
  </a:extLst>
</a:theme>
</file>

<file path=ppt/theme/theme3.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K skabelon 2023" id="{36104348-2FB8-4805-9CEB-9299CCFE13CC}" vid="{95D9CF5E-0DB9-4529-8667-160C8A19ABD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bbf17c-f230-4682-977f-ea3a453e8856">
      <Terms xmlns="http://schemas.microsoft.com/office/infopath/2007/PartnerControls"/>
    </lcf76f155ced4ddcb4097134ff3c332f>
    <TaxCatchAll xmlns="17a2fe24-27c9-4b94-a9d1-26b69d83e7c6" xsi:nil="true"/>
    <f53462c74f7f46398f3feb9e78983638 xmlns="36bbf17c-f230-4682-977f-ea3a453e8856">
      <Terms xmlns="http://schemas.microsoft.com/office/infopath/2007/PartnerControls"/>
    </f53462c74f7f46398f3feb9e78983638>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67A2BA553BDB04DA7D41B74FB0AE74D" ma:contentTypeVersion="19" ma:contentTypeDescription="Opret et nyt dokument." ma:contentTypeScope="" ma:versionID="5ef83c3af1e009ea0121efbd9b8603d2">
  <xsd:schema xmlns:xsd="http://www.w3.org/2001/XMLSchema" xmlns:xs="http://www.w3.org/2001/XMLSchema" xmlns:p="http://schemas.microsoft.com/office/2006/metadata/properties" xmlns:ns2="36bbf17c-f230-4682-977f-ea3a453e8856" xmlns:ns3="17a2fe24-27c9-4b94-a9d1-26b69d83e7c6" targetNamespace="http://schemas.microsoft.com/office/2006/metadata/properties" ma:root="true" ma:fieldsID="64c4b619e5afc42771c9f60a417ac493" ns2:_="" ns3:_="">
    <xsd:import namespace="36bbf17c-f230-4682-977f-ea3a453e8856"/>
    <xsd:import namespace="17a2fe24-27c9-4b94-a9d1-26b69d83e7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f53462c74f7f46398f3feb9e78983638" minOccurs="0"/>
                <xsd:element ref="ns3:TaxCatchAll"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bf17c-f230-4682-977f-ea3a453e8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f53462c74f7f46398f3feb9e78983638" ma:index="12" nillable="true" ma:taxonomy="true" ma:internalName="f53462c74f7f46398f3feb9e78983638" ma:taxonomyFieldName="Tags" ma:displayName="Tags" ma:default="" ma:fieldId="{f53462c7-4f7f-4639-8f3f-eb9e78983638}" ma:sspId="bec6cc7a-72f5-44c6-a715-960c3ddb5750" ma:termSetId="d64a9505-cfcd-4d2e-9e88-8521f43efb18" ma:anchorId="00000000-0000-0000-0000-000000000000" ma:open="false" ma:isKeyword="false">
      <xsd:complexType>
        <xsd:sequence>
          <xsd:element ref="pc:Terms" minOccurs="0" maxOccurs="1"/>
        </xsd:sequence>
      </xsd:complex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ledmærker" ma:readOnly="false" ma:fieldId="{5cf76f15-5ced-4ddc-b409-7134ff3c332f}" ma:taxonomyMulti="true" ma:sspId="bec6cc7a-72f5-44c6-a715-960c3ddb57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a2fe24-27c9-4b94-a9d1-26b69d83e7c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50c7090-4862-4b74-95e7-bc894b4798f6}" ma:internalName="TaxCatchAll" ma:showField="CatchAllData" ma:web="17a2fe24-27c9-4b94-a9d1-26b69d83e7c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EBAD8-E589-420B-AF41-011271E0AD5A}">
  <ds:schemaRefs>
    <ds:schemaRef ds:uri="http://schemas.microsoft.com/office/infopath/2007/PartnerControls"/>
    <ds:schemaRef ds:uri="http://purl.org/dc/terms/"/>
    <ds:schemaRef ds:uri="0209e6b0-b857-4313-a73e-75aad59553d7"/>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c02b94f9-6747-4ce6-9509-c89e9bbb60b2"/>
    <ds:schemaRef ds:uri="http://www.w3.org/XML/1998/namespace"/>
    <ds:schemaRef ds:uri="http://purl.org/dc/dcmitype/"/>
    <ds:schemaRef ds:uri="36bbf17c-f230-4682-977f-ea3a453e8856"/>
    <ds:schemaRef ds:uri="17a2fe24-27c9-4b94-a9d1-26b69d83e7c6"/>
  </ds:schemaRefs>
</ds:datastoreItem>
</file>

<file path=customXml/itemProps2.xml><?xml version="1.0" encoding="utf-8"?>
<ds:datastoreItem xmlns:ds="http://schemas.openxmlformats.org/officeDocument/2006/customXml" ds:itemID="{FCC17859-BEE9-47AB-AEBB-D6B1B6A3B32A}">
  <ds:schemaRefs>
    <ds:schemaRef ds:uri="http://schemas.microsoft.com/sharepoint/v3/contenttype/forms"/>
  </ds:schemaRefs>
</ds:datastoreItem>
</file>

<file path=customXml/itemProps3.xml><?xml version="1.0" encoding="utf-8"?>
<ds:datastoreItem xmlns:ds="http://schemas.openxmlformats.org/officeDocument/2006/customXml" ds:itemID="{1DADAFDA-4313-400A-AAA5-546FF421C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bf17c-f230-4682-977f-ea3a453e8856"/>
    <ds:schemaRef ds:uri="17a2fe24-27c9-4b94-a9d1-26b69d83e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KK skabelon 2023</Template>
  <TotalTime>686</TotalTime>
  <Words>1051</Words>
  <Application>Microsoft Office PowerPoint</Application>
  <PresentationFormat>Widescreen</PresentationFormat>
  <Paragraphs>149</Paragraphs>
  <Slides>13</Slides>
  <Notes>0</Notes>
  <HiddenSlides>0</HiddenSlides>
  <MMClips>0</MMClips>
  <ScaleCrop>false</ScaleCrop>
  <HeadingPairs>
    <vt:vector size="6" baseType="variant">
      <vt:variant>
        <vt:lpstr>Benyttede skrifttyper</vt:lpstr>
      </vt:variant>
      <vt:variant>
        <vt:i4>4</vt:i4>
      </vt:variant>
      <vt:variant>
        <vt:lpstr>Tema</vt:lpstr>
      </vt:variant>
      <vt:variant>
        <vt:i4>3</vt:i4>
      </vt:variant>
      <vt:variant>
        <vt:lpstr>Slidetitler</vt:lpstr>
      </vt:variant>
      <vt:variant>
        <vt:i4>13</vt:i4>
      </vt:variant>
    </vt:vector>
  </HeadingPairs>
  <TitlesOfParts>
    <vt:vector size="20" baseType="lpstr">
      <vt:lpstr>Arial</vt:lpstr>
      <vt:lpstr>Calibri</vt:lpstr>
      <vt:lpstr>Montserrat</vt:lpstr>
      <vt:lpstr>Verdana</vt:lpstr>
      <vt:lpstr>Forsider</vt:lpstr>
      <vt:lpstr>Indhold</vt:lpstr>
      <vt:lpstr>Brugerdefineret design</vt:lpstr>
      <vt:lpstr>Grib krisen – og brug den til produktiv forandring</vt:lpstr>
      <vt:lpstr>Kort om os</vt:lpstr>
      <vt:lpstr>Hvorfor står vi her?</vt:lpstr>
      <vt:lpstr>Hvilke svar giver vi i dette oplæg?</vt:lpstr>
      <vt:lpstr>PowerPoint-præsentation</vt:lpstr>
      <vt:lpstr>Handlingsoverblik i hovedpunkter</vt:lpstr>
      <vt:lpstr>PowerPoint-præsentation</vt:lpstr>
      <vt:lpstr>PowerPoint-præsentation</vt:lpstr>
      <vt:lpstr>Flere hensyn at tage – kan være modsatrettede</vt:lpstr>
      <vt:lpstr>Hvad gjorde vi for at forbedre kvaliteten? </vt:lpstr>
      <vt:lpstr>PowerPoint-præsentation</vt:lpstr>
      <vt:lpstr>PowerPoint-præsentation</vt:lpstr>
      <vt:lpstr>TAK FOR ORDET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Lindholm Kristensen</dc:creator>
  <cp:lastModifiedBy>Camilla Meyer</cp:lastModifiedBy>
  <cp:revision>2</cp:revision>
  <dcterms:created xsi:type="dcterms:W3CDTF">2024-03-08T07:31:11Z</dcterms:created>
  <dcterms:modified xsi:type="dcterms:W3CDTF">2024-03-19T06:56:55Z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0x010100467A2BA553BDB04DA7D41B74FB0AE74D</vt:lpwstr>
  </property>
  <property fmtid="{D5CDD505-2E9C-101B-9397-08002B2CF9AE}" pid="3" name="MediaServiceImageTags">
    <vt:lpwstr/>
  </property>
</Properties>
</file>